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3"/>
  </p:handoutMasterIdLst>
  <p:sldIdLst>
    <p:sldId id="277" r:id="rId2"/>
    <p:sldId id="278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2" r:id="rId17"/>
    <p:sldId id="273" r:id="rId18"/>
    <p:sldId id="274" r:id="rId19"/>
    <p:sldId id="275" r:id="rId20"/>
    <p:sldId id="276" r:id="rId21"/>
    <p:sldId id="270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3" autoAdjust="0"/>
    <p:restoredTop sz="94660"/>
  </p:normalViewPr>
  <p:slideViewPr>
    <p:cSldViewPr snapToGrid="0">
      <p:cViewPr varScale="1">
        <p:scale>
          <a:sx n="92" d="100"/>
          <a:sy n="92" d="100"/>
        </p:scale>
        <p:origin x="35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14473D-5FDE-4D68-A7DD-0E9092F66AE9}" type="datetimeFigureOut">
              <a:rPr lang="en-US" smtClean="0"/>
              <a:t>5/23/2022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D2CC5A-5C87-4FE0-9583-4E42BA2B04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0106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CCB5E-6A40-4F8E-8D63-0CEA86E78C70}" type="datetimeFigureOut">
              <a:rPr lang="en-US" smtClean="0"/>
              <a:t>5/23/2022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9EBDA-A383-4928-8B93-3237213820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597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CCB5E-6A40-4F8E-8D63-0CEA86E78C70}" type="datetimeFigureOut">
              <a:rPr lang="en-US" smtClean="0"/>
              <a:t>5/23/2022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9EBDA-A383-4928-8B93-3237213820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563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CCB5E-6A40-4F8E-8D63-0CEA86E78C70}" type="datetimeFigureOut">
              <a:rPr lang="en-US" smtClean="0"/>
              <a:t>5/23/2022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9EBDA-A383-4928-8B93-3237213820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658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CCB5E-6A40-4F8E-8D63-0CEA86E78C70}" type="datetimeFigureOut">
              <a:rPr lang="en-US" smtClean="0"/>
              <a:t>5/23/2022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9EBDA-A383-4928-8B93-3237213820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121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CCB5E-6A40-4F8E-8D63-0CEA86E78C70}" type="datetimeFigureOut">
              <a:rPr lang="en-US" smtClean="0"/>
              <a:t>5/23/2022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9EBDA-A383-4928-8B93-3237213820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990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CCB5E-6A40-4F8E-8D63-0CEA86E78C70}" type="datetimeFigureOut">
              <a:rPr lang="en-US" smtClean="0"/>
              <a:t>5/23/2022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9EBDA-A383-4928-8B93-3237213820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629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CCB5E-6A40-4F8E-8D63-0CEA86E78C70}" type="datetimeFigureOut">
              <a:rPr lang="en-US" smtClean="0"/>
              <a:t>5/23/2022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9EBDA-A383-4928-8B93-3237213820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095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CCB5E-6A40-4F8E-8D63-0CEA86E78C70}" type="datetimeFigureOut">
              <a:rPr lang="en-US" smtClean="0"/>
              <a:t>5/23/2022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9EBDA-A383-4928-8B93-3237213820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260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CCB5E-6A40-4F8E-8D63-0CEA86E78C70}" type="datetimeFigureOut">
              <a:rPr lang="en-US" smtClean="0"/>
              <a:t>5/23/2022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9EBDA-A383-4928-8B93-3237213820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770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CCB5E-6A40-4F8E-8D63-0CEA86E78C70}" type="datetimeFigureOut">
              <a:rPr lang="en-US" smtClean="0"/>
              <a:t>5/23/2022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9EBDA-A383-4928-8B93-3237213820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868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CCB5E-6A40-4F8E-8D63-0CEA86E78C70}" type="datetimeFigureOut">
              <a:rPr lang="en-US" smtClean="0"/>
              <a:t>5/23/2022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9EBDA-A383-4928-8B93-3237213820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832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CCCB5E-6A40-4F8E-8D63-0CEA86E78C70}" type="datetimeFigureOut">
              <a:rPr lang="en-US" smtClean="0"/>
              <a:t>5/23/2022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19EBDA-A383-4928-8B93-3237213820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210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966353" y="763730"/>
            <a:ext cx="10068791" cy="5538355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E-TDS </a:t>
            </a:r>
            <a:r>
              <a:rPr lang="en-US" dirty="0" smtClean="0">
                <a:solidFill>
                  <a:schemeClr val="accent2"/>
                </a:solidFill>
                <a:latin typeface="PCS NEPAL" panose="040B7200000000000000" pitchFamily="82" charset="0"/>
                <a:cs typeface="Times New Roman" panose="02020603050405020304" pitchFamily="18" charset="0"/>
              </a:rPr>
              <a:t>;</a:t>
            </a:r>
            <a:r>
              <a:rPr lang="en-US" dirty="0" err="1" smtClean="0">
                <a:solidFill>
                  <a:schemeClr val="accent2"/>
                </a:solidFill>
                <a:latin typeface="PCS NEPAL" panose="040B7200000000000000" pitchFamily="82" charset="0"/>
                <a:cs typeface="Times New Roman" panose="02020603050405020304" pitchFamily="18" charset="0"/>
              </a:rPr>
              <a:t>DaGwL</a:t>
            </a:r>
            <a:r>
              <a:rPr lang="en-US" dirty="0" smtClean="0">
                <a:solidFill>
                  <a:schemeClr val="accent2"/>
                </a:solidFill>
                <a:latin typeface="PCS NEPAL" panose="040B7200000000000000" pitchFamily="82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2"/>
                </a:solidFill>
                <a:latin typeface="PCS NEPAL" panose="040B7200000000000000" pitchFamily="82" charset="0"/>
                <a:cs typeface="Times New Roman" panose="02020603050405020304" pitchFamily="18" charset="0"/>
              </a:rPr>
              <a:t>tflnddf</a:t>
            </a:r>
            <a:r>
              <a:rPr lang="en-US" dirty="0" smtClean="0">
                <a:solidFill>
                  <a:schemeClr val="accent2"/>
                </a:solidFill>
                <a:latin typeface="PCS NEPAL" panose="040B7200000000000000" pitchFamily="82" charset="0"/>
                <a:cs typeface="Times New Roman" panose="02020603050405020304" pitchFamily="18" charset="0"/>
              </a:rPr>
              <a:t> ;</a:t>
            </a:r>
            <a:r>
              <a:rPr lang="en-US" dirty="0" err="1" smtClean="0">
                <a:solidFill>
                  <a:schemeClr val="accent2"/>
                </a:solidFill>
                <a:latin typeface="PCS NEPAL" panose="040B7200000000000000" pitchFamily="82" charset="0"/>
                <a:cs typeface="Times New Roman" panose="02020603050405020304" pitchFamily="18" charset="0"/>
              </a:rPr>
              <a:t>xeflu</a:t>
            </a:r>
            <a:r>
              <a:rPr lang="en-US" dirty="0" smtClean="0">
                <a:solidFill>
                  <a:schemeClr val="accent2"/>
                </a:solidFill>
                <a:latin typeface="PCS NEPAL" panose="040B7200000000000000" pitchFamily="82" charset="0"/>
                <a:cs typeface="Times New Roman" panose="02020603050405020304" pitchFamily="18" charset="0"/>
              </a:rPr>
              <a:t> ;</a:t>
            </a:r>
            <a:r>
              <a:rPr lang="en-US" dirty="0" err="1" smtClean="0">
                <a:solidFill>
                  <a:schemeClr val="accent2"/>
                </a:solidFill>
                <a:latin typeface="PCS NEPAL" panose="040B7200000000000000" pitchFamily="82" charset="0"/>
                <a:cs typeface="Times New Roman" panose="02020603050405020304" pitchFamily="18" charset="0"/>
              </a:rPr>
              <a:t>Dk</a:t>
            </a:r>
            <a:r>
              <a:rPr lang="en-US" dirty="0" smtClean="0">
                <a:solidFill>
                  <a:schemeClr val="accent2"/>
                </a:solidFill>
                <a:latin typeface="PCS NEPAL" panose="040B7200000000000000" pitchFamily="82" charset="0"/>
                <a:cs typeface="Times New Roman" panose="02020603050405020304" pitchFamily="18" charset="0"/>
              </a:rPr>
              <a:t>')f{</a:t>
            </a:r>
            <a:r>
              <a:rPr lang="en-US" dirty="0" err="1" smtClean="0">
                <a:solidFill>
                  <a:schemeClr val="accent2"/>
                </a:solidFill>
                <a:latin typeface="PCS NEPAL" panose="040B7200000000000000" pitchFamily="82" charset="0"/>
                <a:cs typeface="Times New Roman" panose="02020603050405020304" pitchFamily="18" charset="0"/>
              </a:rPr>
              <a:t>nfO</a:t>
            </a:r>
            <a:r>
              <a:rPr lang="en-US" dirty="0" smtClean="0">
                <a:solidFill>
                  <a:schemeClr val="accent2"/>
                </a:solidFill>
                <a:latin typeface="PCS NEPAL" panose="040B7200000000000000" pitchFamily="82" charset="0"/>
                <a:cs typeface="Times New Roman" panose="02020603050405020304" pitchFamily="18" charset="0"/>
              </a:rPr>
              <a:t>{ </a:t>
            </a:r>
            <a:r>
              <a:rPr lang="en-US" dirty="0" err="1" smtClean="0">
                <a:solidFill>
                  <a:schemeClr val="accent2"/>
                </a:solidFill>
                <a:latin typeface="PCS NEPAL" panose="040B7200000000000000" pitchFamily="82" charset="0"/>
                <a:cs typeface="Times New Roman" panose="02020603050405020304" pitchFamily="18" charset="0"/>
              </a:rPr>
              <a:t>xflb</a:t>
            </a:r>
            <a:r>
              <a:rPr lang="en-US" dirty="0" smtClean="0">
                <a:solidFill>
                  <a:schemeClr val="accent2"/>
                </a:solidFill>
                <a:latin typeface="PCS NEPAL" panose="040B7200000000000000" pitchFamily="82" charset="0"/>
                <a:cs typeface="Times New Roman" panose="02020603050405020304" pitchFamily="18" charset="0"/>
              </a:rPr>
              <a:t>{s :</a:t>
            </a:r>
            <a:r>
              <a:rPr lang="en-US" dirty="0" err="1" smtClean="0">
                <a:solidFill>
                  <a:schemeClr val="accent2"/>
                </a:solidFill>
                <a:latin typeface="PCS NEPAL" panose="040B7200000000000000" pitchFamily="82" charset="0"/>
                <a:cs typeface="Times New Roman" panose="02020603050405020304" pitchFamily="18" charset="0"/>
              </a:rPr>
              <a:t>jfut</a:t>
            </a:r>
            <a:r>
              <a:rPr lang="en-US" dirty="0" smtClean="0">
                <a:solidFill>
                  <a:schemeClr val="accent2"/>
                </a:solidFill>
                <a:latin typeface="PCS NEPAL" panose="040B7200000000000000" pitchFamily="82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2"/>
                </a:solidFill>
                <a:latin typeface="PCS NEPAL" panose="040B7200000000000000" pitchFamily="82" charset="0"/>
                <a:cs typeface="Times New Roman" panose="02020603050405020304" pitchFamily="18" charset="0"/>
              </a:rPr>
              <a:t>ub</a:t>
            </a:r>
            <a:r>
              <a:rPr lang="en-US" dirty="0" smtClean="0">
                <a:solidFill>
                  <a:schemeClr val="accent2"/>
                </a:solidFill>
                <a:latin typeface="PCS NEPAL" panose="040B7200000000000000" pitchFamily="82" charset="0"/>
                <a:cs typeface="Times New Roman" panose="02020603050405020304" pitchFamily="18" charset="0"/>
              </a:rPr>
              <a:t>{%f} .</a:t>
            </a:r>
            <a:br>
              <a:rPr lang="en-US" dirty="0" smtClean="0">
                <a:solidFill>
                  <a:schemeClr val="accent2"/>
                </a:solidFill>
                <a:latin typeface="PCS NEPAL" panose="040B7200000000000000" pitchFamily="82" charset="0"/>
                <a:cs typeface="Times New Roman" panose="02020603050405020304" pitchFamily="18" charset="0"/>
              </a:rPr>
            </a:br>
            <a:r>
              <a:rPr lang="en-US" dirty="0" smtClean="0">
                <a:solidFill>
                  <a:schemeClr val="accent2"/>
                </a:solidFill>
                <a:latin typeface="PCS NEPAL" panose="040B7200000000000000" pitchFamily="82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solidFill>
                  <a:schemeClr val="accent2"/>
                </a:solidFill>
                <a:latin typeface="PCS NEPAL" panose="040B7200000000000000" pitchFamily="82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PCS NEPAL" panose="040B7200000000000000" pitchFamily="82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latin typeface="PCS NEPAL" panose="040B7200000000000000" pitchFamily="82" charset="0"/>
                <a:cs typeface="Times New Roman" panose="02020603050405020304" pitchFamily="18" charset="0"/>
              </a:rPr>
            </a:br>
            <a:r>
              <a:rPr lang="en-US" sz="3600" dirty="0" smtClean="0">
                <a:latin typeface="PCS NEPAL" panose="040B7200000000000000" pitchFamily="82" charset="0"/>
                <a:cs typeface="Times New Roman" panose="02020603050405020304" pitchFamily="18" charset="0"/>
              </a:rPr>
              <a:t/>
            </a:r>
            <a:br>
              <a:rPr lang="en-US" sz="3600" dirty="0" smtClean="0">
                <a:latin typeface="PCS NEPAL" panose="040B7200000000000000" pitchFamily="82" charset="0"/>
                <a:cs typeface="Times New Roman" panose="02020603050405020304" pitchFamily="18" charset="0"/>
              </a:rPr>
            </a:br>
            <a:endParaRPr lang="en-US" sz="3600" dirty="0" smtClean="0">
              <a:latin typeface="PCS NEPAL" panose="040B7200000000000000" pitchFamily="82" charset="0"/>
              <a:cs typeface="Times New Roman" panose="02020603050405020304" pitchFamily="18" charset="0"/>
            </a:endParaRPr>
          </a:p>
          <a:p>
            <a:pPr algn="ctr"/>
            <a:endParaRPr lang="en-US" sz="3600" dirty="0">
              <a:latin typeface="PCS NEPAL" panose="040B7200000000000000" pitchFamily="82" charset="0"/>
              <a:cs typeface="Times New Roman" panose="02020603050405020304" pitchFamily="18" charset="0"/>
            </a:endParaRPr>
          </a:p>
          <a:p>
            <a:pPr algn="ctr"/>
            <a:r>
              <a:rPr lang="en-US" sz="3600" dirty="0" err="1" smtClean="0">
                <a:latin typeface="PCS NEPAL" panose="040B7200000000000000" pitchFamily="82" charset="0"/>
                <a:cs typeface="Times New Roman" panose="02020603050405020304" pitchFamily="18" charset="0"/>
              </a:rPr>
              <a:t>cfGtl</a:t>
            </a:r>
            <a:r>
              <a:rPr lang="en-US" sz="3600" dirty="0" smtClean="0">
                <a:latin typeface="PCS NEPAL" panose="040B7200000000000000" pitchFamily="82" charset="0"/>
                <a:cs typeface="Times New Roman" panose="02020603050405020304" pitchFamily="18" charset="0"/>
              </a:rPr>
              <a:t>/s /</a:t>
            </a:r>
            <a:r>
              <a:rPr lang="en-US" sz="3600" dirty="0" err="1" smtClean="0">
                <a:latin typeface="PCS NEPAL" panose="040B7200000000000000" pitchFamily="82" charset="0"/>
                <a:cs typeface="Times New Roman" panose="02020603050405020304" pitchFamily="18" charset="0"/>
              </a:rPr>
              <a:t>fh:j</a:t>
            </a:r>
            <a:r>
              <a:rPr lang="en-US" sz="3600" dirty="0" smtClean="0">
                <a:latin typeface="PCS NEPAL" panose="040B7200000000000000" pitchFamily="82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PCS NEPAL" panose="040B7200000000000000" pitchFamily="82" charset="0"/>
                <a:cs typeface="Times New Roman" panose="02020603050405020304" pitchFamily="18" charset="0"/>
              </a:rPr>
              <a:t>sfof</a:t>
            </a:r>
            <a:r>
              <a:rPr lang="en-US" sz="3600" dirty="0" smtClean="0">
                <a:latin typeface="PCS NEPAL" panose="040B7200000000000000" pitchFamily="82" charset="0"/>
                <a:cs typeface="Times New Roman" panose="02020603050405020304" pitchFamily="18" charset="0"/>
              </a:rPr>
              <a:t>{no</a:t>
            </a:r>
            <a:br>
              <a:rPr lang="en-US" sz="3600" dirty="0" smtClean="0">
                <a:latin typeface="PCS NEPAL" panose="040B7200000000000000" pitchFamily="82" charset="0"/>
                <a:cs typeface="Times New Roman" panose="02020603050405020304" pitchFamily="18" charset="0"/>
              </a:rPr>
            </a:br>
            <a:r>
              <a:rPr lang="en-US" sz="3600" dirty="0" err="1" smtClean="0">
                <a:latin typeface="PCS NEPAL" panose="040B7200000000000000" pitchFamily="82" charset="0"/>
                <a:cs typeface="Times New Roman" panose="02020603050405020304" pitchFamily="18" charset="0"/>
              </a:rPr>
              <a:t>bdf</a:t>
            </a:r>
            <a:r>
              <a:rPr lang="en-US" sz="3600" dirty="0" smtClean="0">
                <a:latin typeface="PCS NEPAL" panose="040B7200000000000000" pitchFamily="82" charset="0"/>
                <a:cs typeface="Times New Roman" panose="02020603050405020304" pitchFamily="18" charset="0"/>
              </a:rPr>
              <a:t>}</a:t>
            </a:r>
            <a:r>
              <a:rPr lang="en-US" sz="3600" dirty="0" err="1" smtClean="0">
                <a:latin typeface="PCS NEPAL" panose="040B7200000000000000" pitchFamily="82" charset="0"/>
                <a:cs typeface="Times New Roman" panose="02020603050405020304" pitchFamily="18" charset="0"/>
              </a:rPr>
              <a:t>nL</a:t>
            </a:r>
            <a:r>
              <a:rPr lang="en-US" sz="3600" dirty="0" smtClean="0">
                <a:latin typeface="PCS NEPAL" panose="040B7200000000000000" pitchFamily="82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PCS NEPAL" panose="040B7200000000000000" pitchFamily="82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latin typeface="PCS NEPAL" panose="040B7200000000000000" pitchFamily="82" charset="0"/>
                <a:cs typeface="Times New Roman" panose="02020603050405020304" pitchFamily="18" charset="0"/>
              </a:rPr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635" y="2296392"/>
            <a:ext cx="2026226" cy="1984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956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6200" y="-237223"/>
            <a:ext cx="11762509" cy="7095223"/>
            <a:chOff x="197428" y="72735"/>
            <a:chExt cx="11762509" cy="7095223"/>
          </a:xfrm>
        </p:grpSpPr>
        <p:grpSp>
          <p:nvGrpSpPr>
            <p:cNvPr id="6" name="Group 5"/>
            <p:cNvGrpSpPr/>
            <p:nvPr/>
          </p:nvGrpSpPr>
          <p:grpSpPr>
            <a:xfrm>
              <a:off x="197428" y="798369"/>
              <a:ext cx="11762509" cy="6369589"/>
              <a:chOff x="197428" y="798369"/>
              <a:chExt cx="11762509" cy="6369589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 rotWithShape="1">
              <a:blip r:embed="rId2"/>
              <a:srcRect l="15512" t="25132" b="10000"/>
              <a:stretch/>
            </p:blipFill>
            <p:spPr>
              <a:xfrm>
                <a:off x="197428" y="1607130"/>
                <a:ext cx="11762509" cy="5560828"/>
              </a:xfrm>
              <a:prstGeom prst="rect">
                <a:avLst/>
              </a:prstGeom>
            </p:spPr>
          </p:pic>
          <p:sp>
            <p:nvSpPr>
              <p:cNvPr id="5" name="Down Arrow 4"/>
              <p:cNvSpPr/>
              <p:nvPr/>
            </p:nvSpPr>
            <p:spPr>
              <a:xfrm>
                <a:off x="1652155" y="798369"/>
                <a:ext cx="301336" cy="1009649"/>
              </a:xfrm>
              <a:prstGeom prst="downArrow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" name="Right Arrow 6"/>
            <p:cNvSpPr/>
            <p:nvPr/>
          </p:nvSpPr>
          <p:spPr>
            <a:xfrm>
              <a:off x="1802823" y="72735"/>
              <a:ext cx="6078680" cy="145126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 smtClean="0"/>
                <a:t>Click:  </a:t>
              </a:r>
              <a:r>
                <a:rPr lang="en-US" sz="4400" dirty="0" err="1" smtClean="0">
                  <a:latin typeface="PCS NEPAL" panose="040B7200000000000000" pitchFamily="82" charset="0"/>
                </a:rPr>
                <a:t>ef</a:t>
              </a:r>
              <a:r>
                <a:rPr lang="en-US" sz="4400" dirty="0" smtClean="0">
                  <a:latin typeface="PCS NEPAL" panose="040B7200000000000000" pitchFamily="82" charset="0"/>
                </a:rPr>
                <a:t>}r/ </a:t>
              </a:r>
              <a:r>
                <a:rPr lang="en-US" sz="4400" dirty="0" err="1" smtClean="0">
                  <a:latin typeface="PCS NEPAL" panose="040B7200000000000000" pitchFamily="82" charset="0"/>
                </a:rPr>
                <a:t>eg</a:t>
              </a:r>
              <a:r>
                <a:rPr lang="en-US" sz="4400" dirty="0" smtClean="0">
                  <a:latin typeface="PCS NEPAL" panose="040B7200000000000000" pitchFamily="82" charset="0"/>
                </a:rPr>
                <a:t>]{ </a:t>
              </a:r>
              <a:r>
                <a:rPr lang="en-US" sz="4400" dirty="0" err="1" smtClean="0">
                  <a:latin typeface="PCS NEPAL" panose="040B7200000000000000" pitchFamily="82" charset="0"/>
                </a:rPr>
                <a:t>kmf</a:t>
              </a:r>
              <a:r>
                <a:rPr lang="en-US" sz="4400" dirty="0" smtClean="0">
                  <a:latin typeface="PCS NEPAL" panose="040B7200000000000000" pitchFamily="82" charset="0"/>
                </a:rPr>
                <a:t>/d </a:t>
              </a:r>
              <a:endParaRPr lang="en-US" sz="4300" dirty="0">
                <a:latin typeface="PCS NEPAL" panose="040B7200000000000000" pitchFamily="8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59275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5512" t="25132" b="47250"/>
          <a:stretch/>
        </p:blipFill>
        <p:spPr>
          <a:xfrm>
            <a:off x="249382" y="609604"/>
            <a:ext cx="11762509" cy="2367512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72732" y="2784763"/>
            <a:ext cx="1371601" cy="1901537"/>
            <a:chOff x="426026" y="2815936"/>
            <a:chExt cx="1371601" cy="1901537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6" name="Down Arrow 5"/>
            <p:cNvSpPr/>
            <p:nvPr/>
          </p:nvSpPr>
          <p:spPr>
            <a:xfrm flipV="1">
              <a:off x="997527" y="2815936"/>
              <a:ext cx="187037" cy="841663"/>
            </a:xfrm>
            <a:prstGeom prst="downArrow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426026" y="3657599"/>
              <a:ext cx="1371601" cy="1059874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FF0000"/>
                  </a:solidFill>
                  <a:latin typeface="PCS NEPAL" panose="040B7200000000000000" pitchFamily="82" charset="0"/>
                </a:rPr>
                <a:t>^&lt;</a:t>
              </a:r>
              <a:r>
                <a:rPr lang="en-US" sz="1400" dirty="0" err="1" smtClean="0">
                  <a:solidFill>
                    <a:srgbClr val="FF0000"/>
                  </a:solidFill>
                  <a:latin typeface="PCS NEPAL" panose="040B7200000000000000" pitchFamily="82" charset="0"/>
                </a:rPr>
                <a:t>fG:ofS;g</a:t>
              </a:r>
              <a:r>
                <a:rPr lang="en-US" sz="1400" dirty="0" smtClean="0">
                  <a:solidFill>
                    <a:srgbClr val="FF0000"/>
                  </a:solidFill>
                  <a:latin typeface="PCS NEPAL" panose="040B7200000000000000" pitchFamily="82" charset="0"/>
                </a:rPr>
                <a:t> </a:t>
              </a:r>
              <a:r>
                <a:rPr lang="en-US" sz="1400" dirty="0" err="1" smtClean="0">
                  <a:solidFill>
                    <a:srgbClr val="FF0000"/>
                  </a:solidFill>
                  <a:latin typeface="PCS NEPAL" panose="040B7200000000000000" pitchFamily="82" charset="0"/>
                </a:rPr>
                <a:t>ebf</a:t>
              </a:r>
              <a:r>
                <a:rPr lang="en-US" sz="1400" dirty="0" smtClean="0">
                  <a:solidFill>
                    <a:srgbClr val="FF0000"/>
                  </a:solidFill>
                  <a:latin typeface="PCS NEPAL" panose="040B7200000000000000" pitchFamily="82" charset="0"/>
                </a:rPr>
                <a:t>{ </a:t>
              </a:r>
              <a:r>
                <a:rPr lang="en-US" sz="14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Select</a:t>
              </a:r>
              <a:r>
                <a:rPr lang="en-US" sz="1400" dirty="0" smtClean="0">
                  <a:solidFill>
                    <a:srgbClr val="FF0000"/>
                  </a:solidFill>
                  <a:latin typeface="PCS NEPAL" panose="040B7200000000000000" pitchFamily="82" charset="0"/>
                </a:rPr>
                <a:t> </a:t>
              </a:r>
              <a:r>
                <a:rPr lang="en-US" sz="1400" dirty="0" err="1" smtClean="0">
                  <a:solidFill>
                    <a:srgbClr val="FF0000"/>
                  </a:solidFill>
                  <a:latin typeface="PCS NEPAL" panose="040B7200000000000000" pitchFamily="82" charset="0"/>
                </a:rPr>
                <a:t>ul</a:t>
              </a:r>
              <a:r>
                <a:rPr lang="en-US" sz="1400" dirty="0" smtClean="0">
                  <a:solidFill>
                    <a:srgbClr val="FF0000"/>
                  </a:solidFill>
                  <a:latin typeface="PCS NEPAL" panose="040B7200000000000000" pitchFamily="82" charset="0"/>
                </a:rPr>
                <a:t>/</a:t>
              </a:r>
              <a:r>
                <a:rPr lang="en-US" sz="1400" dirty="0" err="1" smtClean="0">
                  <a:solidFill>
                    <a:srgbClr val="FF0000"/>
                  </a:solidFill>
                  <a:latin typeface="PCS NEPAL" panose="040B7200000000000000" pitchFamily="82" charset="0"/>
                </a:rPr>
                <a:t>Psf</a:t>
              </a:r>
              <a:r>
                <a:rPr lang="en-US" sz="1400" dirty="0" smtClean="0">
                  <a:solidFill>
                    <a:srgbClr val="FF0000"/>
                  </a:solidFill>
                  <a:latin typeface="PCS NEPAL" panose="040B7200000000000000" pitchFamily="82" charset="0"/>
                </a:rPr>
                <a:t>] </a:t>
              </a:r>
              <a:r>
                <a:rPr lang="en-US" sz="1400" dirty="0" err="1" smtClean="0">
                  <a:solidFill>
                    <a:srgbClr val="FF0000"/>
                  </a:solidFill>
                  <a:latin typeface="PCS NEPAL" panose="040B7200000000000000" pitchFamily="82" charset="0"/>
                </a:rPr>
                <a:t>lzif</a:t>
              </a:r>
              <a:r>
                <a:rPr lang="en-US" sz="1400" dirty="0" smtClean="0">
                  <a:solidFill>
                    <a:srgbClr val="FF0000"/>
                  </a:solidFill>
                  <a:latin typeface="PCS NEPAL" panose="040B7200000000000000" pitchFamily="82" charset="0"/>
                </a:rPr>
                <a:t>{s </a:t>
              </a:r>
              <a:r>
                <a:rPr lang="en-US" sz="14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Select</a:t>
              </a:r>
              <a:r>
                <a:rPr lang="en-US" sz="1400" dirty="0" smtClean="0">
                  <a:solidFill>
                    <a:srgbClr val="FF0000"/>
                  </a:solidFill>
                  <a:latin typeface="PCS NEPAL" panose="040B7200000000000000" pitchFamily="82" charset="0"/>
                </a:rPr>
                <a:t> </a:t>
              </a:r>
              <a:r>
                <a:rPr lang="en-US" sz="1400" dirty="0" err="1" smtClean="0">
                  <a:solidFill>
                    <a:srgbClr val="FF0000"/>
                  </a:solidFill>
                  <a:latin typeface="PCS NEPAL" panose="040B7200000000000000" pitchFamily="82" charset="0"/>
                </a:rPr>
                <a:t>ug</a:t>
              </a:r>
              <a:r>
                <a:rPr lang="en-US" sz="1400" dirty="0" smtClean="0">
                  <a:solidFill>
                    <a:srgbClr val="FF0000"/>
                  </a:solidFill>
                  <a:latin typeface="PCS NEPAL" panose="040B7200000000000000" pitchFamily="82" charset="0"/>
                </a:rPr>
                <a:t>]{</a:t>
              </a:r>
              <a:endParaRPr lang="en-US" sz="1400" dirty="0">
                <a:solidFill>
                  <a:srgbClr val="FF0000"/>
                </a:solidFill>
                <a:latin typeface="PCS NEPAL" panose="040B7200000000000000" pitchFamily="82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503217" y="2781298"/>
            <a:ext cx="1371601" cy="1901537"/>
            <a:chOff x="457199" y="2815936"/>
            <a:chExt cx="1371601" cy="1901537"/>
          </a:xfrm>
        </p:grpSpPr>
        <p:sp>
          <p:nvSpPr>
            <p:cNvPr id="10" name="Down Arrow 9"/>
            <p:cNvSpPr/>
            <p:nvPr/>
          </p:nvSpPr>
          <p:spPr>
            <a:xfrm flipV="1">
              <a:off x="997527" y="2815936"/>
              <a:ext cx="187037" cy="841663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457199" y="3657599"/>
              <a:ext cx="1371601" cy="105987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PCS NEPAL" panose="040B7200000000000000" pitchFamily="82" charset="0"/>
                </a:rPr>
                <a:t>a}+s </a:t>
              </a:r>
              <a:r>
                <a:rPr lang="en-US" sz="1400" dirty="0" err="1" smtClean="0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PCS NEPAL" panose="040B7200000000000000" pitchFamily="82" charset="0"/>
                </a:rPr>
                <a:t>ef</a:t>
              </a:r>
              <a:r>
                <a:rPr lang="en-US" sz="1400" dirty="0" smtClean="0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PCS NEPAL" panose="040B7200000000000000" pitchFamily="82" charset="0"/>
                </a:rPr>
                <a:t>}r/</a:t>
              </a:r>
              <a:r>
                <a:rPr lang="en-US" sz="1400" dirty="0" err="1" smtClean="0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PCS NEPAL" panose="040B7200000000000000" pitchFamily="82" charset="0"/>
                </a:rPr>
                <a:t>df</a:t>
              </a:r>
              <a:r>
                <a:rPr lang="en-US" sz="1400" dirty="0" smtClean="0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PCS NEPAL" panose="040B7200000000000000" pitchFamily="82" charset="0"/>
                </a:rPr>
                <a:t> </a:t>
              </a:r>
              <a:r>
                <a:rPr lang="en-US" sz="1400" dirty="0" err="1" smtClean="0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PCS NEPAL" panose="040B7200000000000000" pitchFamily="82" charset="0"/>
                </a:rPr>
                <a:t>ePsf</a:t>
              </a:r>
              <a:r>
                <a:rPr lang="en-US" sz="1400" dirty="0" smtClean="0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PCS NEPAL" panose="040B7200000000000000" pitchFamily="82" charset="0"/>
                </a:rPr>
                <a:t>] </a:t>
              </a:r>
              <a:r>
                <a:rPr lang="en-US" sz="1400" dirty="0" err="1" smtClean="0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PCS NEPAL" panose="040B7200000000000000" pitchFamily="82" charset="0"/>
                </a:rPr>
                <a:t>gDa</a:t>
              </a:r>
              <a:r>
                <a:rPr lang="en-US" sz="1400" dirty="0" smtClean="0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PCS NEPAL" panose="040B7200000000000000" pitchFamily="82" charset="0"/>
                </a:rPr>
                <a:t>/ /</a:t>
              </a:r>
              <a:r>
                <a:rPr lang="en-US" sz="1400" dirty="0" err="1" smtClean="0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PCS NEPAL" panose="040B7200000000000000" pitchFamily="82" charset="0"/>
                </a:rPr>
                <a:t>fVg</a:t>
              </a:r>
              <a:r>
                <a:rPr lang="en-US" sz="1400" dirty="0" smtClean="0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PCS NEPAL" panose="040B7200000000000000" pitchFamily="82" charset="0"/>
                </a:rPr>
                <a:t>] .</a:t>
              </a:r>
              <a:endParaRPr lang="en-US" sz="1400" dirty="0">
                <a:solidFill>
                  <a:schemeClr val="accent4">
                    <a:lumMod val="60000"/>
                    <a:lumOff val="40000"/>
                  </a:schemeClr>
                </a:solidFill>
                <a:latin typeface="PCS NEPAL" panose="040B7200000000000000" pitchFamily="82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933704" y="2798615"/>
            <a:ext cx="1371601" cy="2552703"/>
            <a:chOff x="457199" y="2815936"/>
            <a:chExt cx="1371601" cy="2552703"/>
          </a:xfrm>
          <a:solidFill>
            <a:schemeClr val="accent2"/>
          </a:solidFill>
        </p:grpSpPr>
        <p:sp>
          <p:nvSpPr>
            <p:cNvPr id="13" name="Down Arrow 12"/>
            <p:cNvSpPr/>
            <p:nvPr/>
          </p:nvSpPr>
          <p:spPr>
            <a:xfrm flipV="1">
              <a:off x="997527" y="2815936"/>
              <a:ext cx="187037" cy="841663"/>
            </a:xfrm>
            <a:prstGeom prst="downArrow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457199" y="3657598"/>
              <a:ext cx="1371601" cy="1711041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err="1" smtClean="0">
                  <a:latin typeface="PCS NEPAL" panose="040B7200000000000000" pitchFamily="82" charset="0"/>
                </a:rPr>
                <a:t>o;df</a:t>
              </a:r>
              <a:r>
                <a:rPr lang="en-US" sz="1400" dirty="0" smtClean="0">
                  <a:latin typeface="PCS NEPAL" panose="040B7200000000000000" pitchFamily="82" charset="0"/>
                </a:rPr>
                <a:t> a}+s </a:t>
              </a:r>
              <a:r>
                <a:rPr lang="en-US" sz="1400" dirty="0" err="1" smtClean="0">
                  <a:latin typeface="PCS NEPAL" panose="040B7200000000000000" pitchFamily="82" charset="0"/>
                </a:rPr>
                <a:t>hDdf</a:t>
              </a:r>
              <a:r>
                <a:rPr lang="en-US" sz="1400" dirty="0" smtClean="0">
                  <a:latin typeface="PCS NEPAL" panose="040B7200000000000000" pitchFamily="82" charset="0"/>
                </a:rPr>
                <a:t> </a:t>
              </a:r>
              <a:r>
                <a:rPr lang="en-US" sz="1400" dirty="0" err="1" smtClean="0">
                  <a:latin typeface="PCS NEPAL" panose="040B7200000000000000" pitchFamily="82" charset="0"/>
                </a:rPr>
                <a:t>ePsf</a:t>
              </a:r>
              <a:r>
                <a:rPr lang="en-US" sz="1400" dirty="0" smtClean="0">
                  <a:latin typeface="PCS NEPAL" panose="040B7200000000000000" pitchFamily="82" charset="0"/>
                </a:rPr>
                <a:t>] </a:t>
              </a:r>
              <a:r>
                <a:rPr lang="en-US" sz="1400" dirty="0" err="1" smtClean="0">
                  <a:latin typeface="PCS NEPAL" panose="040B7200000000000000" pitchFamily="82" charset="0"/>
                </a:rPr>
                <a:t>eP</a:t>
              </a:r>
              <a:r>
                <a:rPr lang="en-US" sz="1400" dirty="0" smtClean="0">
                  <a:latin typeface="PCS NEPAL" panose="040B7200000000000000" pitchFamily="82" charset="0"/>
                </a:rPr>
                <a:t> a}s ÷ </a:t>
              </a:r>
              <a:r>
                <a:rPr lang="en-US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Online Payment</a:t>
              </a:r>
              <a:r>
                <a:rPr lang="en-US" sz="1400" dirty="0">
                  <a:latin typeface="PCS NEPAL" panose="040B7200000000000000" pitchFamily="82" charset="0"/>
                </a:rPr>
                <a:t> </a:t>
              </a:r>
              <a:r>
                <a:rPr lang="en-US" sz="1400" dirty="0" err="1" smtClean="0">
                  <a:latin typeface="PCS NEPAL" panose="040B7200000000000000" pitchFamily="82" charset="0"/>
                </a:rPr>
                <a:t>dWo</a:t>
              </a:r>
              <a:r>
                <a:rPr lang="en-US" sz="1400" dirty="0" smtClean="0">
                  <a:latin typeface="PCS NEPAL" panose="040B7200000000000000" pitchFamily="82" charset="0"/>
                </a:rPr>
                <a:t> </a:t>
              </a:r>
              <a:r>
                <a:rPr lang="en-US" sz="1400" dirty="0" err="1" smtClean="0">
                  <a:latin typeface="PCS NEPAL" panose="040B7200000000000000" pitchFamily="82" charset="0"/>
                </a:rPr>
                <a:t>h'g</a:t>
              </a:r>
              <a:r>
                <a:rPr lang="en-US" sz="1400" dirty="0" smtClean="0">
                  <a:latin typeface="PCS NEPAL" panose="040B7200000000000000" pitchFamily="82" charset="0"/>
                </a:rPr>
                <a:t> </a:t>
              </a:r>
              <a:r>
                <a:rPr lang="en-US" sz="1400" dirty="0" err="1" smtClean="0">
                  <a:latin typeface="PCS NEPAL" panose="040B7200000000000000" pitchFamily="82" charset="0"/>
                </a:rPr>
                <a:t>xf</a:t>
              </a:r>
              <a:r>
                <a:rPr lang="en-US" sz="1400" dirty="0" smtClean="0">
                  <a:latin typeface="PCS NEPAL" panose="040B7200000000000000" pitchFamily="82" charset="0"/>
                </a:rPr>
                <a:t>] </a:t>
              </a:r>
              <a:r>
                <a:rPr lang="en-US" sz="1400" dirty="0" err="1" smtClean="0">
                  <a:latin typeface="PCS NEPAL" panose="040B7200000000000000" pitchFamily="82" charset="0"/>
                </a:rPr>
                <a:t>Tof</a:t>
              </a:r>
              <a:r>
                <a:rPr lang="en-US" sz="1400" dirty="0" smtClean="0">
                  <a:latin typeface="PCS NEPAL" panose="040B7200000000000000" pitchFamily="82" charset="0"/>
                </a:rPr>
                <a:t>] </a:t>
              </a:r>
              <a:r>
                <a:rPr lang="en-US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Select</a:t>
              </a:r>
              <a:r>
                <a:rPr lang="en-US" sz="1400" dirty="0" smtClean="0">
                  <a:latin typeface="PCS NEPAL" panose="040B7200000000000000" pitchFamily="82" charset="0"/>
                </a:rPr>
                <a:t> </a:t>
              </a:r>
              <a:r>
                <a:rPr lang="en-US" sz="1400" dirty="0" err="1" smtClean="0">
                  <a:latin typeface="PCS NEPAL" panose="040B7200000000000000" pitchFamily="82" charset="0"/>
                </a:rPr>
                <a:t>ug</a:t>
              </a:r>
              <a:r>
                <a:rPr lang="en-US" sz="1400" dirty="0" smtClean="0">
                  <a:latin typeface="PCS NEPAL" panose="040B7200000000000000" pitchFamily="82" charset="0"/>
                </a:rPr>
                <a:t>]{ .</a:t>
              </a:r>
              <a:endParaRPr lang="en-US" sz="1400" dirty="0">
                <a:latin typeface="PCS NEPAL" panose="040B7200000000000000" pitchFamily="82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353806" y="2798615"/>
            <a:ext cx="1371601" cy="2367512"/>
            <a:chOff x="4353806" y="2798615"/>
            <a:chExt cx="1371601" cy="2367512"/>
          </a:xfrm>
          <a:solidFill>
            <a:schemeClr val="accent4">
              <a:lumMod val="75000"/>
            </a:schemeClr>
          </a:solidFill>
        </p:grpSpPr>
        <p:sp>
          <p:nvSpPr>
            <p:cNvPr id="16" name="Down Arrow 15"/>
            <p:cNvSpPr/>
            <p:nvPr/>
          </p:nvSpPr>
          <p:spPr>
            <a:xfrm flipV="1">
              <a:off x="4481944" y="2798615"/>
              <a:ext cx="187037" cy="841663"/>
            </a:xfrm>
            <a:prstGeom prst="downArrow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4353806" y="3636812"/>
              <a:ext cx="1371601" cy="1529315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latin typeface="PCS NEPAL" panose="040B7200000000000000" pitchFamily="82" charset="0"/>
                </a:rPr>
                <a:t>a}+s </a:t>
              </a:r>
              <a:r>
                <a:rPr lang="en-US" sz="1400" dirty="0" err="1" smtClean="0">
                  <a:latin typeface="PCS NEPAL" panose="040B7200000000000000" pitchFamily="82" charset="0"/>
                </a:rPr>
                <a:t>ef</a:t>
              </a:r>
              <a:r>
                <a:rPr lang="en-US" sz="1400" dirty="0" smtClean="0">
                  <a:latin typeface="PCS NEPAL" panose="040B7200000000000000" pitchFamily="82" charset="0"/>
                </a:rPr>
                <a:t>}</a:t>
              </a:r>
              <a:r>
                <a:rPr lang="en-US" sz="1400" dirty="0" err="1" smtClean="0">
                  <a:latin typeface="PCS NEPAL" panose="040B7200000000000000" pitchFamily="82" charset="0"/>
                </a:rPr>
                <a:t>rf</a:t>
              </a:r>
              <a:r>
                <a:rPr lang="en-US" sz="1400" dirty="0" smtClean="0">
                  <a:latin typeface="PCS NEPAL" panose="040B7200000000000000" pitchFamily="82" charset="0"/>
                </a:rPr>
                <a:t>/</a:t>
              </a:r>
              <a:r>
                <a:rPr lang="en-US" sz="1400" dirty="0" err="1" smtClean="0">
                  <a:latin typeface="PCS NEPAL" panose="040B7200000000000000" pitchFamily="82" charset="0"/>
                </a:rPr>
                <a:t>df</a:t>
              </a:r>
              <a:r>
                <a:rPr lang="en-US" sz="1400" dirty="0" smtClean="0">
                  <a:latin typeface="PCS NEPAL" panose="040B7200000000000000" pitchFamily="82" charset="0"/>
                </a:rPr>
                <a:t> </a:t>
              </a:r>
              <a:r>
                <a:rPr lang="en-US" sz="1400" dirty="0" err="1" smtClean="0">
                  <a:latin typeface="PCS NEPAL" panose="040B7200000000000000" pitchFamily="82" charset="0"/>
                </a:rPr>
                <a:t>ePsf</a:t>
              </a:r>
              <a:r>
                <a:rPr lang="en-US" sz="1400" dirty="0" smtClean="0">
                  <a:latin typeface="PCS NEPAL" panose="040B7200000000000000" pitchFamily="82" charset="0"/>
                </a:rPr>
                <a:t>] </a:t>
              </a:r>
              <a:r>
                <a:rPr lang="en-US" sz="1400" dirty="0" err="1" smtClean="0">
                  <a:latin typeface="PCS NEPAL" panose="040B7200000000000000" pitchFamily="82" charset="0"/>
                </a:rPr>
                <a:t>ldlt</a:t>
              </a:r>
              <a:r>
                <a:rPr lang="en-US" sz="1400" dirty="0" smtClean="0">
                  <a:latin typeface="PCS NEPAL" panose="040B7200000000000000" pitchFamily="82" charset="0"/>
                </a:rPr>
                <a:t> /</a:t>
              </a:r>
              <a:r>
                <a:rPr lang="en-US" sz="1400" dirty="0" err="1" smtClean="0">
                  <a:latin typeface="PCS NEPAL" panose="040B7200000000000000" pitchFamily="82" charset="0"/>
                </a:rPr>
                <a:t>fVg</a:t>
              </a:r>
              <a:r>
                <a:rPr lang="en-US" sz="1400" dirty="0" smtClean="0">
                  <a:latin typeface="PCS NEPAL" panose="040B7200000000000000" pitchFamily="82" charset="0"/>
                </a:rPr>
                <a:t>] </a:t>
              </a:r>
              <a:r>
                <a:rPr lang="en-US" sz="1400" dirty="0" err="1" smtClean="0">
                  <a:latin typeface="PCS NEPAL" panose="040B7200000000000000" pitchFamily="82" charset="0"/>
                </a:rPr>
                <a:t>jf</a:t>
              </a:r>
              <a:r>
                <a:rPr lang="en-US" sz="1400" dirty="0" smtClean="0">
                  <a:latin typeface="PCS NEPAL" panose="040B7200000000000000" pitchFamily="82" charset="0"/>
                </a:rPr>
                <a:t> </a:t>
              </a:r>
              <a:r>
                <a:rPr lang="en-US" sz="1400" dirty="0" err="1" smtClean="0">
                  <a:latin typeface="PCS NEPAL" panose="040B7200000000000000" pitchFamily="82" charset="0"/>
                </a:rPr>
                <a:t>ef</a:t>
              </a:r>
              <a:r>
                <a:rPr lang="en-US" sz="1400" dirty="0" smtClean="0">
                  <a:latin typeface="PCS NEPAL" panose="040B7200000000000000" pitchFamily="82" charset="0"/>
                </a:rPr>
                <a:t>}r/ </a:t>
              </a:r>
              <a:r>
                <a:rPr lang="en-US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search</a:t>
              </a:r>
              <a:r>
                <a:rPr lang="en-US" sz="1400" dirty="0" smtClean="0">
                  <a:latin typeface="PCS NEPAL" panose="040B7200000000000000" pitchFamily="82" charset="0"/>
                </a:rPr>
                <a:t> </a:t>
              </a:r>
              <a:r>
                <a:rPr lang="en-US" sz="1400" dirty="0" err="1" smtClean="0">
                  <a:latin typeface="PCS NEPAL" panose="040B7200000000000000" pitchFamily="82" charset="0"/>
                </a:rPr>
                <a:t>ubf</a:t>
              </a:r>
              <a:r>
                <a:rPr lang="en-US" sz="1400" dirty="0" smtClean="0">
                  <a:latin typeface="PCS NEPAL" panose="040B7200000000000000" pitchFamily="82" charset="0"/>
                </a:rPr>
                <a:t>{ b]</a:t>
              </a:r>
              <a:r>
                <a:rPr lang="en-US" sz="1400" dirty="0" err="1" smtClean="0">
                  <a:latin typeface="PCS NEPAL" panose="040B7200000000000000" pitchFamily="82" charset="0"/>
                </a:rPr>
                <a:t>lvPsf</a:t>
              </a:r>
              <a:r>
                <a:rPr lang="en-US" sz="1400" dirty="0" smtClean="0">
                  <a:latin typeface="PCS NEPAL" panose="040B7200000000000000" pitchFamily="82" charset="0"/>
                </a:rPr>
                <a:t>] </a:t>
              </a:r>
              <a:r>
                <a:rPr lang="en-US" sz="1400" dirty="0" err="1" smtClean="0">
                  <a:latin typeface="PCS NEPAL" panose="040B7200000000000000" pitchFamily="82" charset="0"/>
                </a:rPr>
                <a:t>ldlt</a:t>
              </a:r>
              <a:r>
                <a:rPr lang="en-US" sz="1400" dirty="0" smtClean="0">
                  <a:latin typeface="PCS NEPAL" panose="040B7200000000000000" pitchFamily="82" charset="0"/>
                </a:rPr>
                <a:t> /</a:t>
              </a:r>
              <a:r>
                <a:rPr lang="en-US" sz="1400" dirty="0" err="1" smtClean="0">
                  <a:latin typeface="PCS NEPAL" panose="040B7200000000000000" pitchFamily="82" charset="0"/>
                </a:rPr>
                <a:t>fVg</a:t>
              </a:r>
              <a:r>
                <a:rPr lang="en-US" sz="1400" dirty="0" smtClean="0">
                  <a:latin typeface="PCS NEPAL" panose="040B7200000000000000" pitchFamily="82" charset="0"/>
                </a:rPr>
                <a:t>] .</a:t>
              </a:r>
              <a:endParaRPr lang="en-US" sz="1400" dirty="0">
                <a:latin typeface="PCS NEPAL" panose="040B7200000000000000" pitchFamily="82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902046" y="2798615"/>
            <a:ext cx="1371601" cy="3321630"/>
            <a:chOff x="457199" y="2815936"/>
            <a:chExt cx="1371601" cy="3321630"/>
          </a:xfrm>
          <a:solidFill>
            <a:schemeClr val="accent2">
              <a:lumMod val="75000"/>
            </a:schemeClr>
          </a:solidFill>
        </p:grpSpPr>
        <p:sp>
          <p:nvSpPr>
            <p:cNvPr id="20" name="Down Arrow 19"/>
            <p:cNvSpPr/>
            <p:nvPr/>
          </p:nvSpPr>
          <p:spPr>
            <a:xfrm flipV="1">
              <a:off x="997527" y="2815936"/>
              <a:ext cx="187037" cy="841663"/>
            </a:xfrm>
            <a:prstGeom prst="downArrow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457199" y="3657598"/>
              <a:ext cx="1371601" cy="2479968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err="1" smtClean="0">
                  <a:latin typeface="PCS NEPAL" panose="040B7200000000000000" pitchFamily="82" charset="0"/>
                </a:rPr>
                <a:t>l^l</a:t>
              </a:r>
              <a:r>
                <a:rPr lang="en-US" sz="1400" dirty="0" smtClean="0">
                  <a:latin typeface="PCS NEPAL" panose="040B7200000000000000" pitchFamily="82" charset="0"/>
                </a:rPr>
                <a:t>*P; </a:t>
              </a:r>
              <a:r>
                <a:rPr lang="en-US" sz="1400" dirty="0" err="1" smtClean="0">
                  <a:latin typeface="PCS NEPAL" panose="040B7200000000000000" pitchFamily="82" charset="0"/>
                </a:rPr>
                <a:t>ul</a:t>
              </a:r>
              <a:r>
                <a:rPr lang="en-US" sz="1400" dirty="0" smtClean="0">
                  <a:latin typeface="PCS NEPAL" panose="040B7200000000000000" pitchFamily="82" charset="0"/>
                </a:rPr>
                <a:t>/</a:t>
              </a:r>
              <a:r>
                <a:rPr lang="en-US" sz="1400" dirty="0" err="1" smtClean="0">
                  <a:latin typeface="PCS NEPAL" panose="040B7200000000000000" pitchFamily="82" charset="0"/>
                </a:rPr>
                <a:t>lbg</a:t>
              </a:r>
              <a:r>
                <a:rPr lang="en-US" sz="1400" dirty="0" smtClean="0">
                  <a:latin typeface="PCS NEPAL" panose="040B7200000000000000" pitchFamily="82" charset="0"/>
                </a:rPr>
                <a:t>] </a:t>
              </a:r>
              <a:r>
                <a:rPr lang="en-US" sz="1400" dirty="0" err="1" smtClean="0">
                  <a:latin typeface="PCS NEPAL" panose="040B7200000000000000" pitchFamily="82" charset="0"/>
                </a:rPr>
                <a:t>sfof</a:t>
              </a:r>
              <a:r>
                <a:rPr lang="en-US" sz="1400" dirty="0" smtClean="0">
                  <a:latin typeface="PCS NEPAL" panose="040B7200000000000000" pitchFamily="82" charset="0"/>
                </a:rPr>
                <a:t>{no </a:t>
              </a:r>
              <a:r>
                <a:rPr lang="en-US" sz="1400" dirty="0" err="1" smtClean="0">
                  <a:latin typeface="PCS NEPAL" panose="040B7200000000000000" pitchFamily="82" charset="0"/>
                </a:rPr>
                <a:t>jf</a:t>
              </a:r>
              <a:r>
                <a:rPr lang="en-US" sz="1400" dirty="0" smtClean="0">
                  <a:latin typeface="PCS NEPAL" panose="040B7200000000000000" pitchFamily="82" charset="0"/>
                </a:rPr>
                <a:t> ;+:</a:t>
              </a:r>
              <a:r>
                <a:rPr lang="en-US" sz="1400" dirty="0" err="1" smtClean="0">
                  <a:latin typeface="PCS NEPAL" panose="040B7200000000000000" pitchFamily="82" charset="0"/>
                </a:rPr>
                <a:t>Yff</a:t>
              </a:r>
              <a:r>
                <a:rPr lang="en-US" sz="1400" dirty="0" smtClean="0">
                  <a:latin typeface="PCS NEPAL" panose="040B7200000000000000" pitchFamily="82" charset="0"/>
                </a:rPr>
                <a:t> </a:t>
              </a:r>
              <a:r>
                <a:rPr lang="en-US" sz="1400" dirty="0" err="1" smtClean="0">
                  <a:latin typeface="PCS NEPAL" panose="040B7200000000000000" pitchFamily="82" charset="0"/>
                </a:rPr>
                <a:t>h'g</a:t>
              </a:r>
              <a:r>
                <a:rPr lang="en-US" sz="1400" dirty="0" smtClean="0">
                  <a:latin typeface="PCS NEPAL" panose="040B7200000000000000" pitchFamily="82" charset="0"/>
                </a:rPr>
                <a:t> </a:t>
              </a:r>
              <a:r>
                <a:rPr lang="en-US" sz="1400" dirty="0" err="1" smtClean="0">
                  <a:latin typeface="PCS NEPAL" panose="040B7200000000000000" pitchFamily="82" charset="0"/>
                </a:rPr>
                <a:t>cf</a:t>
              </a:r>
              <a:r>
                <a:rPr lang="en-US" sz="1400" dirty="0" smtClean="0">
                  <a:latin typeface="PCS NEPAL" panose="040B7200000000000000" pitchFamily="82" charset="0"/>
                </a:rPr>
                <a:t>=/f=</a:t>
              </a:r>
              <a:r>
                <a:rPr lang="en-US" sz="1400" dirty="0" err="1" smtClean="0">
                  <a:latin typeface="PCS NEPAL" panose="040B7200000000000000" pitchFamily="82" charset="0"/>
                </a:rPr>
                <a:t>sf</a:t>
              </a:r>
              <a:r>
                <a:rPr lang="en-US" sz="1400" dirty="0" smtClean="0">
                  <a:latin typeface="PCS NEPAL" panose="040B7200000000000000" pitchFamily="82" charset="0"/>
                </a:rPr>
                <a:t>= </a:t>
              </a:r>
              <a:r>
                <a:rPr lang="en-US" sz="1400" dirty="0" err="1" smtClean="0">
                  <a:latin typeface="PCS NEPAL" panose="040B7200000000000000" pitchFamily="82" charset="0"/>
                </a:rPr>
                <a:t>jf</a:t>
              </a:r>
              <a:r>
                <a:rPr lang="en-US" sz="1400" dirty="0" smtClean="0">
                  <a:latin typeface="PCS NEPAL" panose="040B7200000000000000" pitchFamily="82" charset="0"/>
                </a:rPr>
                <a:t> s=;]=</a:t>
              </a:r>
              <a:r>
                <a:rPr lang="en-US" sz="1400" dirty="0" err="1" smtClean="0">
                  <a:latin typeface="PCS NEPAL" panose="040B7200000000000000" pitchFamily="82" charset="0"/>
                </a:rPr>
                <a:t>sf</a:t>
              </a:r>
              <a:r>
                <a:rPr lang="en-US" sz="1400" dirty="0" smtClean="0">
                  <a:latin typeface="PCS NEPAL" panose="040B7200000000000000" pitchFamily="82" charset="0"/>
                </a:rPr>
                <a:t>= </a:t>
              </a:r>
              <a:r>
                <a:rPr lang="en-US" sz="1400" dirty="0" err="1" smtClean="0">
                  <a:latin typeface="PCS NEPAL" panose="040B7200000000000000" pitchFamily="82" charset="0"/>
                </a:rPr>
                <a:t>cGtu</a:t>
              </a:r>
              <a:r>
                <a:rPr lang="en-US" sz="1400" dirty="0" smtClean="0">
                  <a:latin typeface="PCS NEPAL" panose="040B7200000000000000" pitchFamily="82" charset="0"/>
                </a:rPr>
                <a:t>{</a:t>
              </a:r>
              <a:r>
                <a:rPr lang="en-US" sz="1400" dirty="0" err="1" smtClean="0">
                  <a:latin typeface="PCS NEPAL" panose="040B7200000000000000" pitchFamily="82" charset="0"/>
                </a:rPr>
                <a:t>tsf</a:t>
              </a:r>
              <a:r>
                <a:rPr lang="en-US" sz="1400" dirty="0" smtClean="0">
                  <a:latin typeface="PCS NEPAL" panose="040B7200000000000000" pitchFamily="82" charset="0"/>
                </a:rPr>
                <a:t>] </a:t>
              </a:r>
              <a:r>
                <a:rPr lang="en-US" sz="1400" dirty="0" err="1" smtClean="0">
                  <a:latin typeface="PCS NEPAL" panose="040B7200000000000000" pitchFamily="82" charset="0"/>
                </a:rPr>
                <a:t>xf</a:t>
              </a:r>
              <a:r>
                <a:rPr lang="en-US" sz="1400" dirty="0" smtClean="0">
                  <a:latin typeface="PCS NEPAL" panose="040B7200000000000000" pitchFamily="82" charset="0"/>
                </a:rPr>
                <a:t>] ;f]lx </a:t>
              </a:r>
              <a:r>
                <a:rPr lang="en-US" sz="1400" dirty="0" err="1" smtClean="0">
                  <a:latin typeface="PCS NEPAL" panose="040B7200000000000000" pitchFamily="82" charset="0"/>
                </a:rPr>
                <a:t>sfof</a:t>
              </a:r>
              <a:r>
                <a:rPr lang="en-US" sz="1400" dirty="0" smtClean="0">
                  <a:latin typeface="PCS NEPAL" panose="040B7200000000000000" pitchFamily="82" charset="0"/>
                </a:rPr>
                <a:t>{</a:t>
              </a:r>
              <a:r>
                <a:rPr lang="en-US" sz="1400" dirty="0" err="1" smtClean="0">
                  <a:latin typeface="PCS NEPAL" panose="040B7200000000000000" pitchFamily="82" charset="0"/>
                </a:rPr>
                <a:t>nosf</a:t>
              </a:r>
              <a:r>
                <a:rPr lang="en-US" sz="1400" dirty="0" smtClean="0">
                  <a:latin typeface="PCS NEPAL" panose="040B7200000000000000" pitchFamily="82" charset="0"/>
                </a:rPr>
                <a:t>] </a:t>
              </a:r>
              <a:r>
                <a:rPr lang="en-US" sz="1400" dirty="0" err="1" smtClean="0">
                  <a:latin typeface="PCS NEPAL" panose="040B7200000000000000" pitchFamily="82" charset="0"/>
                </a:rPr>
                <a:t>gfd</a:t>
              </a:r>
              <a:r>
                <a:rPr lang="en-US" sz="1400" dirty="0" smtClean="0">
                  <a:latin typeface="PCS NEPAL" panose="040B7200000000000000" pitchFamily="82" charset="0"/>
                </a:rPr>
                <a:t> </a:t>
              </a:r>
              <a:r>
                <a:rPr lang="en-US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Select</a:t>
              </a:r>
              <a:r>
                <a:rPr lang="en-US" sz="1400" dirty="0" smtClean="0">
                  <a:latin typeface="PCS NEPAL" panose="040B7200000000000000" pitchFamily="82" charset="0"/>
                </a:rPr>
                <a:t> </a:t>
              </a:r>
              <a:r>
                <a:rPr lang="en-US" sz="1400" dirty="0" err="1" smtClean="0">
                  <a:latin typeface="PCS NEPAL" panose="040B7200000000000000" pitchFamily="82" charset="0"/>
                </a:rPr>
                <a:t>ug</a:t>
              </a:r>
              <a:r>
                <a:rPr lang="en-US" sz="1400" dirty="0" smtClean="0">
                  <a:latin typeface="PCS NEPAL" panose="040B7200000000000000" pitchFamily="82" charset="0"/>
                </a:rPr>
                <a:t>]{ .</a:t>
              </a:r>
              <a:endParaRPr lang="en-US" sz="1400" dirty="0">
                <a:latin typeface="PCS NEPAL" panose="040B7200000000000000" pitchFamily="82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7455499" y="2798615"/>
            <a:ext cx="1371601" cy="1901537"/>
            <a:chOff x="457199" y="2815936"/>
            <a:chExt cx="1371601" cy="1901537"/>
          </a:xfrm>
          <a:solidFill>
            <a:schemeClr val="accent6"/>
          </a:solidFill>
        </p:grpSpPr>
        <p:sp>
          <p:nvSpPr>
            <p:cNvPr id="23" name="Down Arrow 22"/>
            <p:cNvSpPr/>
            <p:nvPr/>
          </p:nvSpPr>
          <p:spPr>
            <a:xfrm flipV="1">
              <a:off x="997527" y="2815936"/>
              <a:ext cx="187037" cy="841663"/>
            </a:xfrm>
            <a:prstGeom prst="downArrow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457199" y="3657599"/>
              <a:ext cx="1371601" cy="1059874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latin typeface="PCS NEPAL" panose="040B7200000000000000" pitchFamily="82" charset="0"/>
                </a:rPr>
                <a:t>a}+s </a:t>
              </a:r>
              <a:r>
                <a:rPr lang="en-US" sz="1400" dirty="0" err="1" smtClean="0">
                  <a:latin typeface="PCS NEPAL" panose="040B7200000000000000" pitchFamily="82" charset="0"/>
                </a:rPr>
                <a:t>ef</a:t>
              </a:r>
              <a:r>
                <a:rPr lang="en-US" sz="1400" dirty="0" smtClean="0">
                  <a:latin typeface="PCS NEPAL" panose="040B7200000000000000" pitchFamily="82" charset="0"/>
                </a:rPr>
                <a:t>}r/</a:t>
              </a:r>
              <a:r>
                <a:rPr lang="en-US" sz="1400" dirty="0" err="1" smtClean="0">
                  <a:latin typeface="PCS NEPAL" panose="040B7200000000000000" pitchFamily="82" charset="0"/>
                </a:rPr>
                <a:t>df</a:t>
              </a:r>
              <a:r>
                <a:rPr lang="en-US" sz="1400" dirty="0" smtClean="0">
                  <a:latin typeface="PCS NEPAL" panose="040B7200000000000000" pitchFamily="82" charset="0"/>
                </a:rPr>
                <a:t> </a:t>
              </a:r>
              <a:r>
                <a:rPr lang="en-US" sz="1400" dirty="0" err="1" smtClean="0">
                  <a:latin typeface="PCS NEPAL" panose="040B7200000000000000" pitchFamily="82" charset="0"/>
                </a:rPr>
                <a:t>pNn</a:t>
              </a:r>
              <a:r>
                <a:rPr lang="en-US" sz="1400" dirty="0" smtClean="0">
                  <a:latin typeface="PCS NEPAL" panose="040B7200000000000000" pitchFamily="82" charset="0"/>
                </a:rPr>
                <a:t>]v </a:t>
              </a:r>
              <a:r>
                <a:rPr lang="en-US" sz="1400" dirty="0" err="1" smtClean="0">
                  <a:latin typeface="PCS NEPAL" panose="040B7200000000000000" pitchFamily="82" charset="0"/>
                </a:rPr>
                <a:t>ePsf</a:t>
              </a:r>
              <a:r>
                <a:rPr lang="en-US" sz="1400" dirty="0" smtClean="0">
                  <a:latin typeface="PCS NEPAL" panose="040B7200000000000000" pitchFamily="82" charset="0"/>
                </a:rPr>
                <a:t>] /</a:t>
              </a:r>
              <a:r>
                <a:rPr lang="en-US" sz="1400" dirty="0" err="1" smtClean="0">
                  <a:latin typeface="PCS NEPAL" panose="040B7200000000000000" pitchFamily="82" charset="0"/>
                </a:rPr>
                <a:t>sd</a:t>
              </a:r>
              <a:r>
                <a:rPr lang="en-US" sz="1400" dirty="0" smtClean="0">
                  <a:latin typeface="PCS NEPAL" panose="040B7200000000000000" pitchFamily="82" charset="0"/>
                </a:rPr>
                <a:t> /</a:t>
              </a:r>
              <a:r>
                <a:rPr lang="en-US" sz="1400" dirty="0" err="1" smtClean="0">
                  <a:latin typeface="PCS NEPAL" panose="040B7200000000000000" pitchFamily="82" charset="0"/>
                </a:rPr>
                <a:t>fVg</a:t>
              </a:r>
              <a:r>
                <a:rPr lang="en-US" sz="1400" dirty="0" smtClean="0">
                  <a:latin typeface="PCS NEPAL" panose="040B7200000000000000" pitchFamily="82" charset="0"/>
                </a:rPr>
                <a:t>] .</a:t>
              </a:r>
              <a:endParaRPr lang="en-US" sz="1400" dirty="0">
                <a:latin typeface="PCS NEPAL" panose="040B7200000000000000" pitchFamily="82" charset="0"/>
              </a:endParaRPr>
            </a:p>
          </p:txBody>
        </p:sp>
      </p:grpSp>
      <p:sp>
        <p:nvSpPr>
          <p:cNvPr id="25" name="Oval 24"/>
          <p:cNvSpPr/>
          <p:nvPr/>
        </p:nvSpPr>
        <p:spPr>
          <a:xfrm>
            <a:off x="9597735" y="4540827"/>
            <a:ext cx="2268683" cy="2223656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hevronInverted">
              <a:avLst/>
            </a:prstTxWarp>
          </a:bodyPr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Click</a:t>
            </a:r>
            <a:r>
              <a:rPr lang="en-US" dirty="0" smtClean="0"/>
              <a:t>:  Add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8058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09155" y="488373"/>
            <a:ext cx="10193481" cy="1226127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Stop">
              <a:avLst/>
            </a:prstTxWarp>
          </a:bodyPr>
          <a:lstStyle/>
          <a:p>
            <a:r>
              <a:rPr lang="en-US" dirty="0" err="1" smtClean="0">
                <a:latin typeface="PCS NEPAL" panose="040B7200000000000000" pitchFamily="82" charset="0"/>
              </a:rPr>
              <a:t>ef</a:t>
            </a:r>
            <a:r>
              <a:rPr lang="en-US" dirty="0" smtClean="0">
                <a:latin typeface="PCS NEPAL" panose="040B7200000000000000" pitchFamily="82" charset="0"/>
              </a:rPr>
              <a:t>}r/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Search</a:t>
            </a:r>
            <a:r>
              <a:rPr lang="en-US" dirty="0" smtClean="0">
                <a:latin typeface="PCS NEPAL" panose="040B7200000000000000" pitchFamily="82" charset="0"/>
              </a:rPr>
              <a:t> </a:t>
            </a:r>
            <a:r>
              <a:rPr lang="en-US" dirty="0" err="1" smtClean="0">
                <a:latin typeface="PCS NEPAL" panose="040B7200000000000000" pitchFamily="82" charset="0"/>
              </a:rPr>
              <a:t>ug</a:t>
            </a:r>
            <a:r>
              <a:rPr lang="en-US" dirty="0" smtClean="0">
                <a:latin typeface="PCS NEPAL" panose="040B7200000000000000" pitchFamily="82" charset="0"/>
              </a:rPr>
              <a:t>]{ </a:t>
            </a:r>
            <a:r>
              <a:rPr lang="en-US" dirty="0" err="1" smtClean="0">
                <a:latin typeface="PCS NEPAL" panose="040B7200000000000000" pitchFamily="82" charset="0"/>
              </a:rPr>
              <a:t>tl</a:t>
            </a:r>
            <a:r>
              <a:rPr lang="en-US" dirty="0" smtClean="0">
                <a:latin typeface="PCS NEPAL" panose="040B7200000000000000" pitchFamily="82" charset="0"/>
              </a:rPr>
              <a:t>/</a:t>
            </a:r>
            <a:r>
              <a:rPr lang="en-US" dirty="0" err="1" smtClean="0">
                <a:latin typeface="PCS NEPAL" panose="040B7200000000000000" pitchFamily="82" charset="0"/>
              </a:rPr>
              <a:t>sf</a:t>
            </a:r>
            <a:endParaRPr lang="en-US" dirty="0" smtClean="0">
              <a:latin typeface="PCS NEPAL" panose="040B7200000000000000" pitchFamily="82" charset="0"/>
            </a:endParaRPr>
          </a:p>
          <a:p>
            <a:endParaRPr lang="en-US" dirty="0">
              <a:latin typeface="PCS NEPAL" panose="040B7200000000000000" pitchFamily="82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1849584" y="5361708"/>
            <a:ext cx="4592779" cy="14962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Click: Payment Voucher Search</a:t>
            </a:r>
            <a:endParaRPr lang="en-US" sz="3200" dirty="0">
              <a:latin typeface="PCS NEPAL" panose="040B7200000000000000" pitchFamily="82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1849585" y="3626427"/>
            <a:ext cx="4592779" cy="14962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Click:  General</a:t>
            </a:r>
            <a:endParaRPr lang="en-US" sz="3600" dirty="0">
              <a:latin typeface="PCS NEPAL" panose="040B7200000000000000" pitchFamily="82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2001985" y="2137063"/>
            <a:ext cx="4592779" cy="14962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Click:  </a:t>
            </a:r>
            <a:r>
              <a:rPr lang="en-US" sz="3600" dirty="0" smtClean="0">
                <a:latin typeface="PCS NEPAL" panose="040B7200000000000000" pitchFamily="82" charset="0"/>
              </a:rPr>
              <a:t>s/</a:t>
            </a:r>
            <a:r>
              <a:rPr lang="en-US" sz="3600" dirty="0" err="1" smtClean="0">
                <a:latin typeface="PCS NEPAL" panose="040B7200000000000000" pitchFamily="82" charset="0"/>
              </a:rPr>
              <a:t>bftf</a:t>
            </a:r>
            <a:r>
              <a:rPr lang="en-US" sz="3600" dirty="0" smtClean="0">
                <a:latin typeface="PCS NEPAL" panose="040B7200000000000000" pitchFamily="82" charset="0"/>
              </a:rPr>
              <a:t> </a:t>
            </a:r>
            <a:r>
              <a:rPr lang="en-US" sz="3600" dirty="0" err="1" smtClean="0">
                <a:latin typeface="PCS NEPAL" panose="040B7200000000000000" pitchFamily="82" charset="0"/>
              </a:rPr>
              <a:t>kf</a:t>
            </a:r>
            <a:r>
              <a:rPr lang="en-US" sz="3600" dirty="0" smtClean="0">
                <a:latin typeface="PCS NEPAL" panose="040B7200000000000000" pitchFamily="82" charset="0"/>
              </a:rPr>
              <a:t>]^{n</a:t>
            </a:r>
            <a:endParaRPr lang="en-US" sz="3600" dirty="0">
              <a:latin typeface="PCS NEPAL" panose="040B7200000000000000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7252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332588" y="1533500"/>
            <a:ext cx="11478330" cy="4807151"/>
            <a:chOff x="211443" y="452849"/>
            <a:chExt cx="11478330" cy="4807151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/>
            <a:srcRect t="12480" b="48822"/>
            <a:stretch/>
          </p:blipFill>
          <p:spPr>
            <a:xfrm>
              <a:off x="211443" y="452849"/>
              <a:ext cx="11478330" cy="3599605"/>
            </a:xfrm>
            <a:prstGeom prst="rect">
              <a:avLst/>
            </a:prstGeom>
          </p:spPr>
        </p:pic>
        <p:grpSp>
          <p:nvGrpSpPr>
            <p:cNvPr id="5" name="Group 4"/>
            <p:cNvGrpSpPr/>
            <p:nvPr/>
          </p:nvGrpSpPr>
          <p:grpSpPr>
            <a:xfrm>
              <a:off x="7387937" y="2628900"/>
              <a:ext cx="1787236" cy="2631100"/>
              <a:chOff x="7387937" y="2628900"/>
              <a:chExt cx="1787236" cy="2631100"/>
            </a:xfrm>
          </p:grpSpPr>
          <p:sp>
            <p:nvSpPr>
              <p:cNvPr id="3" name="Down Arrow 2"/>
              <p:cNvSpPr/>
              <p:nvPr/>
            </p:nvSpPr>
            <p:spPr>
              <a:xfrm>
                <a:off x="8073735" y="2628900"/>
                <a:ext cx="301337" cy="1756063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Rounded Rectangle 3"/>
              <p:cNvSpPr/>
              <p:nvPr/>
            </p:nvSpPr>
            <p:spPr>
              <a:xfrm>
                <a:off x="7387937" y="4397554"/>
                <a:ext cx="1787236" cy="862446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latin typeface="PCS NEPAL" panose="040B7200000000000000" pitchFamily="82" charset="0"/>
                  </a:rPr>
                  <a:t>a}+</a:t>
                </a:r>
                <a:r>
                  <a:rPr lang="en-US" dirty="0" err="1" smtClean="0">
                    <a:latin typeface="PCS NEPAL" panose="040B7200000000000000" pitchFamily="82" charset="0"/>
                  </a:rPr>
                  <a:t>ssf</a:t>
                </a:r>
                <a:r>
                  <a:rPr lang="en-US" dirty="0" smtClean="0">
                    <a:latin typeface="PCS NEPAL" panose="040B7200000000000000" pitchFamily="82" charset="0"/>
                  </a:rPr>
                  <a:t>] /</a:t>
                </a:r>
                <a:r>
                  <a:rPr lang="en-US" dirty="0" err="1" smtClean="0">
                    <a:latin typeface="PCS NEPAL" panose="040B7200000000000000" pitchFamily="82" charset="0"/>
                  </a:rPr>
                  <a:t>ftf</a:t>
                </a:r>
                <a:r>
                  <a:rPr lang="en-US" dirty="0" smtClean="0">
                    <a:latin typeface="PCS NEPAL" panose="040B7200000000000000" pitchFamily="82" charset="0"/>
                  </a:rPr>
                  <a:t>] </a:t>
                </a:r>
                <a:r>
                  <a:rPr lang="en-US" dirty="0" err="1" smtClean="0">
                    <a:latin typeface="PCS NEPAL" panose="040B7200000000000000" pitchFamily="82" charset="0"/>
                  </a:rPr>
                  <a:t>ef</a:t>
                </a:r>
                <a:r>
                  <a:rPr lang="en-US" dirty="0" smtClean="0">
                    <a:latin typeface="PCS NEPAL" panose="040B7200000000000000" pitchFamily="82" charset="0"/>
                  </a:rPr>
                  <a:t>}r/</a:t>
                </a:r>
                <a:r>
                  <a:rPr lang="en-US" dirty="0" err="1" smtClean="0">
                    <a:latin typeface="PCS NEPAL" panose="040B7200000000000000" pitchFamily="82" charset="0"/>
                  </a:rPr>
                  <a:t>df</a:t>
                </a:r>
                <a:r>
                  <a:rPr lang="en-US" dirty="0" smtClean="0">
                    <a:latin typeface="PCS NEPAL" panose="040B7200000000000000" pitchFamily="82" charset="0"/>
                  </a:rPr>
                  <a:t> </a:t>
                </a:r>
                <a:r>
                  <a:rPr lang="en-US" dirty="0" err="1" smtClean="0">
                    <a:latin typeface="PCS NEPAL" panose="040B7200000000000000" pitchFamily="82" charset="0"/>
                  </a:rPr>
                  <a:t>ePsf</a:t>
                </a:r>
                <a:r>
                  <a:rPr lang="en-US" dirty="0" smtClean="0">
                    <a:latin typeface="PCS NEPAL" panose="040B7200000000000000" pitchFamily="82" charset="0"/>
                  </a:rPr>
                  <a:t>] </a:t>
                </a:r>
                <a:r>
                  <a:rPr lang="en-US" dirty="0" err="1" smtClean="0">
                    <a:latin typeface="PCS NEPAL" panose="040B7200000000000000" pitchFamily="82" charset="0"/>
                  </a:rPr>
                  <a:t>gDa</a:t>
                </a:r>
                <a:r>
                  <a:rPr lang="en-US" dirty="0" smtClean="0">
                    <a:latin typeface="PCS NEPAL" panose="040B7200000000000000" pitchFamily="82" charset="0"/>
                  </a:rPr>
                  <a:t>/ /</a:t>
                </a:r>
                <a:r>
                  <a:rPr lang="en-US" dirty="0" err="1" smtClean="0">
                    <a:latin typeface="PCS NEPAL" panose="040B7200000000000000" pitchFamily="82" charset="0"/>
                  </a:rPr>
                  <a:t>fVg</a:t>
                </a:r>
                <a:r>
                  <a:rPr lang="en-US" dirty="0" smtClean="0">
                    <a:latin typeface="PCS NEPAL" panose="040B7200000000000000" pitchFamily="82" charset="0"/>
                  </a:rPr>
                  <a:t>] .</a:t>
                </a:r>
                <a:endParaRPr lang="en-US" dirty="0">
                  <a:latin typeface="PCS NEPAL" panose="040B7200000000000000" pitchFamily="82" charset="0"/>
                </a:endParaRPr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2911106" y="0"/>
            <a:ext cx="2268680" cy="3460172"/>
            <a:chOff x="2893870" y="0"/>
            <a:chExt cx="2268680" cy="3460172"/>
          </a:xfrm>
        </p:grpSpPr>
        <p:sp>
          <p:nvSpPr>
            <p:cNvPr id="7" name="Down Arrow 6"/>
            <p:cNvSpPr/>
            <p:nvPr/>
          </p:nvSpPr>
          <p:spPr>
            <a:xfrm flipV="1">
              <a:off x="3872345" y="1162425"/>
              <a:ext cx="301337" cy="2297747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2893870" y="0"/>
              <a:ext cx="2268680" cy="1162427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PCS NEPAL" panose="040B7200000000000000" pitchFamily="82" charset="0"/>
                </a:rPr>
                <a:t>/</a:t>
              </a:r>
              <a:r>
                <a:rPr lang="en-US" dirty="0" err="1" smtClean="0">
                  <a:latin typeface="PCS NEPAL" panose="040B7200000000000000" pitchFamily="82" charset="0"/>
                </a:rPr>
                <a:t>fhZj</a:t>
              </a:r>
              <a:r>
                <a:rPr lang="en-US" dirty="0" smtClean="0">
                  <a:latin typeface="PCS NEPAL" panose="040B7200000000000000" pitchFamily="82" charset="0"/>
                </a:rPr>
                <a:t> </a:t>
              </a:r>
              <a:r>
                <a:rPr lang="en-US" dirty="0" err="1" smtClean="0">
                  <a:latin typeface="PCS NEPAL" panose="040B7200000000000000" pitchFamily="82" charset="0"/>
                </a:rPr>
                <a:t>kf</a:t>
              </a:r>
              <a:r>
                <a:rPr lang="en-US" dirty="0" smtClean="0">
                  <a:latin typeface="PCS NEPAL" panose="040B7200000000000000" pitchFamily="82" charset="0"/>
                </a:rPr>
                <a:t>]^{</a:t>
              </a:r>
              <a:r>
                <a:rPr lang="en-US" dirty="0" err="1" smtClean="0">
                  <a:latin typeface="PCS NEPAL" panose="040B7200000000000000" pitchFamily="82" charset="0"/>
                </a:rPr>
                <a:t>naf</a:t>
              </a:r>
              <a:r>
                <a:rPr lang="en-US" dirty="0" smtClean="0">
                  <a:latin typeface="PCS NEPAL" panose="040B7200000000000000" pitchFamily="82" charset="0"/>
                </a:rPr>
                <a:t>^ </a:t>
              </a:r>
              <a:r>
                <a:rPr lang="en-US" dirty="0" err="1" smtClean="0">
                  <a:latin typeface="PCS NEPAL" panose="040B7200000000000000" pitchFamily="82" charset="0"/>
                </a:rPr>
                <a:t>ef</a:t>
              </a:r>
              <a:r>
                <a:rPr lang="en-US" dirty="0" smtClean="0">
                  <a:latin typeface="PCS NEPAL" panose="040B7200000000000000" pitchFamily="82" charset="0"/>
                </a:rPr>
                <a:t>}r/ </a:t>
              </a:r>
              <a:r>
                <a:rPr lang="en-US" dirty="0" err="1" smtClean="0">
                  <a:latin typeface="PCS NEPAL" panose="040B7200000000000000" pitchFamily="82" charset="0"/>
                </a:rPr>
                <a:t>ebf</a:t>
              </a:r>
              <a:r>
                <a:rPr lang="en-US" dirty="0" smtClean="0">
                  <a:latin typeface="PCS NEPAL" panose="040B7200000000000000" pitchFamily="82" charset="0"/>
                </a:rPr>
                <a:t>{ b]</a:t>
              </a:r>
              <a:r>
                <a:rPr lang="en-US" dirty="0" err="1" smtClean="0">
                  <a:latin typeface="PCS NEPAL" panose="040B7200000000000000" pitchFamily="82" charset="0"/>
                </a:rPr>
                <a:t>lvg</a:t>
              </a:r>
              <a:r>
                <a:rPr lang="en-US" dirty="0" smtClean="0">
                  <a:latin typeface="PCS NEPAL" panose="040B7200000000000000" pitchFamily="82" charset="0"/>
                </a:rPr>
                <a:t>] </a:t>
              </a:r>
              <a:r>
                <a:rPr lang="en-US" dirty="0" err="1" smtClean="0">
                  <a:latin typeface="PCS NEPAL" panose="040B7200000000000000" pitchFamily="82" charset="0"/>
                </a:rPr>
                <a:t>ef</a:t>
              </a:r>
              <a:r>
                <a:rPr lang="en-US" dirty="0" smtClean="0">
                  <a:latin typeface="PCS NEPAL" panose="040B7200000000000000" pitchFamily="82" charset="0"/>
                </a:rPr>
                <a:t>}r/ </a:t>
              </a:r>
              <a:r>
                <a:rPr lang="en-US" dirty="0" err="1" smtClean="0">
                  <a:latin typeface="PCS NEPAL" panose="040B7200000000000000" pitchFamily="82" charset="0"/>
                </a:rPr>
                <a:t>gDa</a:t>
              </a:r>
              <a:r>
                <a:rPr lang="en-US" dirty="0" smtClean="0">
                  <a:latin typeface="PCS NEPAL" panose="040B7200000000000000" pitchFamily="82" charset="0"/>
                </a:rPr>
                <a:t>/ /</a:t>
              </a:r>
              <a:r>
                <a:rPr lang="en-US" dirty="0" err="1" smtClean="0">
                  <a:latin typeface="PCS NEPAL" panose="040B7200000000000000" pitchFamily="82" charset="0"/>
                </a:rPr>
                <a:t>fVg</a:t>
              </a:r>
              <a:r>
                <a:rPr lang="en-US" dirty="0" smtClean="0">
                  <a:latin typeface="PCS NEPAL" panose="040B7200000000000000" pitchFamily="82" charset="0"/>
                </a:rPr>
                <a:t>]  </a:t>
              </a:r>
              <a:endParaRPr lang="en-US" dirty="0">
                <a:latin typeface="PCS NEPAL" panose="040B7200000000000000" pitchFamily="82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290450" y="3955474"/>
            <a:ext cx="4094027" cy="2834980"/>
            <a:chOff x="3290450" y="3955474"/>
            <a:chExt cx="4094027" cy="2834980"/>
          </a:xfrm>
        </p:grpSpPr>
        <p:grpSp>
          <p:nvGrpSpPr>
            <p:cNvPr id="6" name="Group 5"/>
            <p:cNvGrpSpPr/>
            <p:nvPr/>
          </p:nvGrpSpPr>
          <p:grpSpPr>
            <a:xfrm>
              <a:off x="3290450" y="3955474"/>
              <a:ext cx="1993329" cy="2831980"/>
              <a:chOff x="3290450" y="3955474"/>
              <a:chExt cx="1993329" cy="2831980"/>
            </a:xfrm>
          </p:grpSpPr>
          <p:sp>
            <p:nvSpPr>
              <p:cNvPr id="13" name="Down Arrow 12"/>
              <p:cNvSpPr/>
              <p:nvPr/>
            </p:nvSpPr>
            <p:spPr>
              <a:xfrm>
                <a:off x="4061194" y="3955474"/>
                <a:ext cx="301337" cy="1416626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ounded Rectangle 13"/>
              <p:cNvSpPr/>
              <p:nvPr/>
            </p:nvSpPr>
            <p:spPr>
              <a:xfrm>
                <a:off x="3290450" y="5369095"/>
                <a:ext cx="1993329" cy="1418359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latin typeface="PCS NEPAL" panose="040B7200000000000000" pitchFamily="82" charset="0"/>
                  </a:rPr>
                  <a:t>a}+s </a:t>
                </a:r>
                <a:r>
                  <a:rPr lang="en-US" dirty="0" err="1" smtClean="0">
                    <a:latin typeface="PCS NEPAL" panose="040B7200000000000000" pitchFamily="82" charset="0"/>
                  </a:rPr>
                  <a:t>ef</a:t>
                </a:r>
                <a:r>
                  <a:rPr lang="en-US" dirty="0" smtClean="0">
                    <a:latin typeface="PCS NEPAL" panose="040B7200000000000000" pitchFamily="82" charset="0"/>
                  </a:rPr>
                  <a:t>}</a:t>
                </a:r>
                <a:r>
                  <a:rPr lang="en-US" dirty="0" err="1" smtClean="0">
                    <a:latin typeface="PCS NEPAL" panose="040B7200000000000000" pitchFamily="82" charset="0"/>
                  </a:rPr>
                  <a:t>rf</a:t>
                </a:r>
                <a:r>
                  <a:rPr lang="en-US" dirty="0" smtClean="0">
                    <a:latin typeface="PCS NEPAL" panose="040B7200000000000000" pitchFamily="82" charset="0"/>
                  </a:rPr>
                  <a:t>/ </a:t>
                </a:r>
                <a:r>
                  <a:rPr lang="en-US" dirty="0" err="1" smtClean="0">
                    <a:latin typeface="PCS NEPAL" panose="040B7200000000000000" pitchFamily="82" charset="0"/>
                  </a:rPr>
                  <a:t>ebf</a:t>
                </a:r>
                <a:r>
                  <a:rPr lang="en-US" dirty="0" smtClean="0">
                    <a:latin typeface="PCS NEPAL" panose="040B7200000000000000" pitchFamily="82" charset="0"/>
                  </a:rPr>
                  <a:t>{ </a:t>
                </a:r>
                <a:r>
                  <a:rPr lang="en-US" dirty="0" err="1" smtClean="0">
                    <a:latin typeface="PCS NEPAL" panose="040B7200000000000000" pitchFamily="82" charset="0"/>
                  </a:rPr>
                  <a:t>jf</a:t>
                </a:r>
                <a:r>
                  <a:rPr lang="en-US" dirty="0" smtClean="0">
                    <a:latin typeface="PCS NEPAL" panose="040B7200000000000000" pitchFamily="82" charset="0"/>
                  </a:rPr>
                  <a:t> /</a:t>
                </a:r>
                <a:r>
                  <a:rPr lang="en-US" dirty="0" err="1" smtClean="0">
                    <a:latin typeface="PCS NEPAL" panose="040B7200000000000000" pitchFamily="82" charset="0"/>
                  </a:rPr>
                  <a:t>fhZj</a:t>
                </a:r>
                <a:r>
                  <a:rPr lang="en-US" dirty="0" smtClean="0">
                    <a:latin typeface="PCS NEPAL" panose="040B7200000000000000" pitchFamily="82" charset="0"/>
                  </a:rPr>
                  <a:t> </a:t>
                </a:r>
                <a:r>
                  <a:rPr lang="en-US" dirty="0" err="1" smtClean="0">
                    <a:latin typeface="PCS NEPAL" panose="040B7200000000000000" pitchFamily="82" charset="0"/>
                  </a:rPr>
                  <a:t>kf</a:t>
                </a:r>
                <a:r>
                  <a:rPr lang="en-US" dirty="0" smtClean="0">
                    <a:latin typeface="PCS NEPAL" panose="040B7200000000000000" pitchFamily="82" charset="0"/>
                  </a:rPr>
                  <a:t>]^{</a:t>
                </a:r>
                <a:r>
                  <a:rPr lang="en-US" dirty="0" err="1" smtClean="0">
                    <a:latin typeface="PCS NEPAL" panose="040B7200000000000000" pitchFamily="82" charset="0"/>
                  </a:rPr>
                  <a:t>naf</a:t>
                </a:r>
                <a:r>
                  <a:rPr lang="en-US" dirty="0" smtClean="0">
                    <a:latin typeface="PCS NEPAL" panose="040B7200000000000000" pitchFamily="82" charset="0"/>
                  </a:rPr>
                  <a:t>^ </a:t>
                </a:r>
                <a:r>
                  <a:rPr lang="en-US" dirty="0" err="1" smtClean="0">
                    <a:latin typeface="PCS NEPAL" panose="040B7200000000000000" pitchFamily="82" charset="0"/>
                  </a:rPr>
                  <a:t>ef</a:t>
                </a:r>
                <a:r>
                  <a:rPr lang="en-US" dirty="0" smtClean="0">
                    <a:latin typeface="PCS NEPAL" panose="040B7200000000000000" pitchFamily="82" charset="0"/>
                  </a:rPr>
                  <a:t>}r/ </a:t>
                </a:r>
                <a:r>
                  <a:rPr lang="en-US" dirty="0" err="1" smtClean="0">
                    <a:latin typeface="PCS NEPAL" panose="040B7200000000000000" pitchFamily="82" charset="0"/>
                  </a:rPr>
                  <a:t>ebf</a:t>
                </a:r>
                <a:r>
                  <a:rPr lang="en-US" dirty="0" smtClean="0">
                    <a:latin typeface="PCS NEPAL" panose="040B7200000000000000" pitchFamily="82" charset="0"/>
                  </a:rPr>
                  <a:t>{ /</a:t>
                </a:r>
                <a:r>
                  <a:rPr lang="en-US" dirty="0" err="1" smtClean="0">
                    <a:latin typeface="PCS NEPAL" panose="040B7200000000000000" pitchFamily="82" charset="0"/>
                  </a:rPr>
                  <a:t>flvPsf</a:t>
                </a:r>
                <a:r>
                  <a:rPr lang="en-US" dirty="0" smtClean="0">
                    <a:latin typeface="PCS NEPAL" panose="040B7200000000000000" pitchFamily="82" charset="0"/>
                  </a:rPr>
                  <a:t>] </a:t>
                </a:r>
                <a:r>
                  <a:rPr lang="en-US" dirty="0" err="1" smtClean="0">
                    <a:latin typeface="PCS NEPAL" panose="040B7200000000000000" pitchFamily="82" charset="0"/>
                  </a:rPr>
                  <a:t>ldlt</a:t>
                </a:r>
                <a:endParaRPr lang="en-US" dirty="0">
                  <a:latin typeface="PCS NEPAL" panose="040B7200000000000000" pitchFamily="82" charset="0"/>
                </a:endParaRPr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5391148" y="3955474"/>
              <a:ext cx="1993329" cy="2834980"/>
              <a:chOff x="5391148" y="3955474"/>
              <a:chExt cx="1993329" cy="2834980"/>
            </a:xfrm>
          </p:grpSpPr>
          <p:sp>
            <p:nvSpPr>
              <p:cNvPr id="17" name="Down Arrow 16"/>
              <p:cNvSpPr/>
              <p:nvPr/>
            </p:nvSpPr>
            <p:spPr>
              <a:xfrm>
                <a:off x="6134099" y="3955474"/>
                <a:ext cx="301337" cy="1416626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ounded Rectangle 17"/>
              <p:cNvSpPr/>
              <p:nvPr/>
            </p:nvSpPr>
            <p:spPr>
              <a:xfrm>
                <a:off x="5391148" y="5372095"/>
                <a:ext cx="1993329" cy="1418359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latin typeface="PCS NEPAL" panose="040B7200000000000000" pitchFamily="82" charset="0"/>
                  </a:rPr>
                  <a:t>a}+s </a:t>
                </a:r>
                <a:r>
                  <a:rPr lang="en-US" dirty="0" err="1" smtClean="0">
                    <a:latin typeface="PCS NEPAL" panose="040B7200000000000000" pitchFamily="82" charset="0"/>
                  </a:rPr>
                  <a:t>ef</a:t>
                </a:r>
                <a:r>
                  <a:rPr lang="en-US" dirty="0" smtClean="0">
                    <a:latin typeface="PCS NEPAL" panose="040B7200000000000000" pitchFamily="82" charset="0"/>
                  </a:rPr>
                  <a:t>}</a:t>
                </a:r>
                <a:r>
                  <a:rPr lang="en-US" dirty="0" err="1" smtClean="0">
                    <a:latin typeface="PCS NEPAL" panose="040B7200000000000000" pitchFamily="82" charset="0"/>
                  </a:rPr>
                  <a:t>rf</a:t>
                </a:r>
                <a:r>
                  <a:rPr lang="en-US" dirty="0" smtClean="0">
                    <a:latin typeface="PCS NEPAL" panose="040B7200000000000000" pitchFamily="82" charset="0"/>
                  </a:rPr>
                  <a:t>/ </a:t>
                </a:r>
                <a:r>
                  <a:rPr lang="en-US" dirty="0" err="1" smtClean="0">
                    <a:latin typeface="PCS NEPAL" panose="040B7200000000000000" pitchFamily="82" charset="0"/>
                  </a:rPr>
                  <a:t>ebf</a:t>
                </a:r>
                <a:r>
                  <a:rPr lang="en-US" dirty="0" smtClean="0">
                    <a:latin typeface="PCS NEPAL" panose="040B7200000000000000" pitchFamily="82" charset="0"/>
                  </a:rPr>
                  <a:t>{ </a:t>
                </a:r>
                <a:r>
                  <a:rPr lang="en-US" dirty="0" err="1" smtClean="0">
                    <a:latin typeface="PCS NEPAL" panose="040B7200000000000000" pitchFamily="82" charset="0"/>
                  </a:rPr>
                  <a:t>jf</a:t>
                </a:r>
                <a:r>
                  <a:rPr lang="en-US" dirty="0" smtClean="0">
                    <a:latin typeface="PCS NEPAL" panose="040B7200000000000000" pitchFamily="82" charset="0"/>
                  </a:rPr>
                  <a:t> /</a:t>
                </a:r>
                <a:r>
                  <a:rPr lang="en-US" dirty="0" err="1" smtClean="0">
                    <a:latin typeface="PCS NEPAL" panose="040B7200000000000000" pitchFamily="82" charset="0"/>
                  </a:rPr>
                  <a:t>fhZj</a:t>
                </a:r>
                <a:r>
                  <a:rPr lang="en-US" dirty="0" smtClean="0">
                    <a:latin typeface="PCS NEPAL" panose="040B7200000000000000" pitchFamily="82" charset="0"/>
                  </a:rPr>
                  <a:t> </a:t>
                </a:r>
                <a:r>
                  <a:rPr lang="en-US" dirty="0" err="1" smtClean="0">
                    <a:latin typeface="PCS NEPAL" panose="040B7200000000000000" pitchFamily="82" charset="0"/>
                  </a:rPr>
                  <a:t>kf</a:t>
                </a:r>
                <a:r>
                  <a:rPr lang="en-US" dirty="0" smtClean="0">
                    <a:latin typeface="PCS NEPAL" panose="040B7200000000000000" pitchFamily="82" charset="0"/>
                  </a:rPr>
                  <a:t>]^{</a:t>
                </a:r>
                <a:r>
                  <a:rPr lang="en-US" dirty="0" err="1" smtClean="0">
                    <a:latin typeface="PCS NEPAL" panose="040B7200000000000000" pitchFamily="82" charset="0"/>
                  </a:rPr>
                  <a:t>naf</a:t>
                </a:r>
                <a:r>
                  <a:rPr lang="en-US" dirty="0" smtClean="0">
                    <a:latin typeface="PCS NEPAL" panose="040B7200000000000000" pitchFamily="82" charset="0"/>
                  </a:rPr>
                  <a:t>^ </a:t>
                </a:r>
                <a:r>
                  <a:rPr lang="en-US" dirty="0" err="1" smtClean="0">
                    <a:latin typeface="PCS NEPAL" panose="040B7200000000000000" pitchFamily="82" charset="0"/>
                  </a:rPr>
                  <a:t>ef</a:t>
                </a:r>
                <a:r>
                  <a:rPr lang="en-US" dirty="0" smtClean="0">
                    <a:latin typeface="PCS NEPAL" panose="040B7200000000000000" pitchFamily="82" charset="0"/>
                  </a:rPr>
                  <a:t>}r/ </a:t>
                </a:r>
                <a:r>
                  <a:rPr lang="en-US" dirty="0" err="1" smtClean="0">
                    <a:latin typeface="PCS NEPAL" panose="040B7200000000000000" pitchFamily="82" charset="0"/>
                  </a:rPr>
                  <a:t>ebf</a:t>
                </a:r>
                <a:r>
                  <a:rPr lang="en-US" dirty="0" smtClean="0">
                    <a:latin typeface="PCS NEPAL" panose="040B7200000000000000" pitchFamily="82" charset="0"/>
                  </a:rPr>
                  <a:t>{ /</a:t>
                </a:r>
                <a:r>
                  <a:rPr lang="en-US" dirty="0" err="1" smtClean="0">
                    <a:latin typeface="PCS NEPAL" panose="040B7200000000000000" pitchFamily="82" charset="0"/>
                  </a:rPr>
                  <a:t>flvPsf</a:t>
                </a:r>
                <a:r>
                  <a:rPr lang="en-US" dirty="0" smtClean="0">
                    <a:latin typeface="PCS NEPAL" panose="040B7200000000000000" pitchFamily="82" charset="0"/>
                  </a:rPr>
                  <a:t>] /</a:t>
                </a:r>
                <a:r>
                  <a:rPr lang="en-US" dirty="0" err="1" smtClean="0">
                    <a:latin typeface="PCS NEPAL" panose="040B7200000000000000" pitchFamily="82" charset="0"/>
                  </a:rPr>
                  <a:t>sd</a:t>
                </a:r>
                <a:endParaRPr lang="en-US" dirty="0">
                  <a:latin typeface="PCS NEPAL" panose="040B7200000000000000" pitchFamily="82" charset="0"/>
                </a:endParaRPr>
              </a:p>
            </p:txBody>
          </p:sp>
        </p:grpSp>
      </p:grpSp>
      <p:sp>
        <p:nvSpPr>
          <p:cNvPr id="19" name="Oval 18"/>
          <p:cNvSpPr/>
          <p:nvPr/>
        </p:nvSpPr>
        <p:spPr>
          <a:xfrm>
            <a:off x="10072249" y="4966446"/>
            <a:ext cx="2268683" cy="2223656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hevronInverted">
              <a:avLst/>
            </a:prstTxWarp>
          </a:bodyPr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Click</a:t>
            </a:r>
            <a:r>
              <a:rPr lang="en-US" dirty="0" smtClean="0"/>
              <a:t>:   Search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8413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/>
          <p:cNvSpPr/>
          <p:nvPr/>
        </p:nvSpPr>
        <p:spPr>
          <a:xfrm>
            <a:off x="2303321" y="786245"/>
            <a:ext cx="4592779" cy="14962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A Charming Font Superexpanded" panose="00000400000000000000" pitchFamily="2" charset="0"/>
              </a:rPr>
              <a:t>Click:  Save</a:t>
            </a:r>
            <a:endParaRPr lang="en-US" sz="3600" dirty="0">
              <a:latin typeface="A Charming Font Superexpanded" panose="00000400000000000000" pitchFamily="2" charset="0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2303320" y="2635826"/>
            <a:ext cx="4592779" cy="14962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10 Cent Soviet" panose="020B0603050302020204" pitchFamily="34" charset="0"/>
              </a:rPr>
              <a:t>Click:  Submit</a:t>
            </a:r>
            <a:endParaRPr lang="en-US" sz="3600" dirty="0">
              <a:latin typeface="10 Cent Soviet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9102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" y="490062"/>
            <a:ext cx="11856026" cy="6122663"/>
            <a:chOff x="1" y="490062"/>
            <a:chExt cx="11856026" cy="6122663"/>
          </a:xfrm>
        </p:grpSpPr>
        <p:grpSp>
          <p:nvGrpSpPr>
            <p:cNvPr id="4" name="Group 3"/>
            <p:cNvGrpSpPr/>
            <p:nvPr/>
          </p:nvGrpSpPr>
          <p:grpSpPr>
            <a:xfrm>
              <a:off x="1" y="490062"/>
              <a:ext cx="11856026" cy="6122663"/>
              <a:chOff x="1" y="490062"/>
              <a:chExt cx="11856026" cy="6122663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 rotWithShape="1">
              <a:blip r:embed="rId2"/>
              <a:srcRect l="302" t="12403" r="37814" b="27690"/>
              <a:stretch/>
            </p:blipFill>
            <p:spPr>
              <a:xfrm>
                <a:off x="108742" y="490062"/>
                <a:ext cx="9431080" cy="5135527"/>
              </a:xfrm>
              <a:prstGeom prst="rect">
                <a:avLst/>
              </a:prstGeom>
            </p:spPr>
          </p:pic>
          <p:sp>
            <p:nvSpPr>
              <p:cNvPr id="3" name="Rounded Rectangle 2"/>
              <p:cNvSpPr/>
              <p:nvPr/>
            </p:nvSpPr>
            <p:spPr>
              <a:xfrm>
                <a:off x="1" y="5625589"/>
                <a:ext cx="11856026" cy="987136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Save</a:t>
                </a:r>
                <a:r>
                  <a:rPr lang="en-US" sz="2400" dirty="0" smtClean="0">
                    <a:solidFill>
                      <a:srgbClr val="FF0000"/>
                    </a:solidFill>
                    <a:latin typeface="PCS NEPAL" panose="040B7200000000000000" pitchFamily="82" charset="0"/>
                  </a:rPr>
                  <a:t> u/]</a:t>
                </a:r>
                <a:r>
                  <a:rPr lang="en-US" sz="2400" dirty="0" err="1" smtClean="0">
                    <a:solidFill>
                      <a:srgbClr val="FF0000"/>
                    </a:solidFill>
                    <a:latin typeface="PCS NEPAL" panose="040B7200000000000000" pitchFamily="82" charset="0"/>
                  </a:rPr>
                  <a:t>sf</a:t>
                </a:r>
                <a:r>
                  <a:rPr lang="en-US" sz="2400" dirty="0" smtClean="0">
                    <a:solidFill>
                      <a:srgbClr val="FF0000"/>
                    </a:solidFill>
                    <a:latin typeface="PCS NEPAL" panose="040B7200000000000000" pitchFamily="82" charset="0"/>
                  </a:rPr>
                  <a:t>] ;</a:t>
                </a:r>
                <a:r>
                  <a:rPr lang="en-US" sz="2400" dirty="0" err="1" smtClean="0">
                    <a:solidFill>
                      <a:srgbClr val="FF0000"/>
                    </a:solidFill>
                    <a:latin typeface="PCS NEPAL" panose="040B7200000000000000" pitchFamily="82" charset="0"/>
                  </a:rPr>
                  <a:t>lAdzg</a:t>
                </a:r>
                <a:r>
                  <a:rPr lang="en-US" sz="2400" dirty="0" smtClean="0">
                    <a:solidFill>
                      <a:srgbClr val="FF0000"/>
                    </a:solidFill>
                    <a:latin typeface="PCS NEPAL" panose="040B7200000000000000" pitchFamily="82" charset="0"/>
                  </a:rPr>
                  <a:t> g+= </a:t>
                </a:r>
                <a:r>
                  <a:rPr lang="en-US" sz="2400" dirty="0" err="1" smtClean="0">
                    <a:solidFill>
                      <a:srgbClr val="FF0000"/>
                    </a:solidFill>
                    <a:latin typeface="PCS NEPAL" panose="040B7200000000000000" pitchFamily="82" charset="0"/>
                  </a:rPr>
                  <a:t>df</a:t>
                </a:r>
                <a:r>
                  <a:rPr lang="en-US" sz="2400" dirty="0" smtClean="0">
                    <a:solidFill>
                      <a:srgbClr val="FF0000"/>
                    </a:solidFill>
                    <a:latin typeface="PCS NEPAL" panose="040B7200000000000000" pitchFamily="82" charset="0"/>
                  </a:rPr>
                  <a:t> </a:t>
                </a:r>
                <a:r>
                  <a:rPr lang="en-US" sz="2400" dirty="0" err="1" smtClean="0">
                    <a:solidFill>
                      <a:srgbClr val="FF0000"/>
                    </a:solidFill>
                    <a:latin typeface="PCS NEPAL" panose="040B7200000000000000" pitchFamily="82" charset="0"/>
                  </a:rPr>
                  <a:t>ePsf</a:t>
                </a:r>
                <a:r>
                  <a:rPr lang="en-US" sz="2400" dirty="0" smtClean="0">
                    <a:solidFill>
                      <a:srgbClr val="FF0000"/>
                    </a:solidFill>
                    <a:latin typeface="PCS NEPAL" panose="040B7200000000000000" pitchFamily="82" charset="0"/>
                  </a:rPr>
                  <a:t>] ^&lt;</a:t>
                </a:r>
                <a:r>
                  <a:rPr lang="en-US" sz="2400" dirty="0" err="1" smtClean="0">
                    <a:solidFill>
                      <a:srgbClr val="FF0000"/>
                    </a:solidFill>
                    <a:latin typeface="PCS NEPAL" panose="040B7200000000000000" pitchFamily="82" charset="0"/>
                  </a:rPr>
                  <a:t>fG:ofSgdf</a:t>
                </a:r>
                <a:r>
                  <a:rPr lang="en-US" sz="2400" dirty="0" smtClean="0">
                    <a:solidFill>
                      <a:srgbClr val="FF0000"/>
                    </a:solidFill>
                    <a:latin typeface="PCS NEPAL" panose="040B7200000000000000" pitchFamily="82" charset="0"/>
                  </a:rPr>
                  <a:t> s]</a:t>
                </a:r>
                <a:r>
                  <a:rPr lang="en-US" sz="2400" dirty="0" err="1" smtClean="0">
                    <a:solidFill>
                      <a:srgbClr val="FF0000"/>
                    </a:solidFill>
                    <a:latin typeface="PCS NEPAL" panose="040B7200000000000000" pitchFamily="82" charset="0"/>
                  </a:rPr>
                  <a:t>xL</a:t>
                </a:r>
                <a:r>
                  <a:rPr lang="en-US" sz="2400" dirty="0" smtClean="0">
                    <a:solidFill>
                      <a:srgbClr val="FF0000"/>
                    </a:solidFill>
                    <a:latin typeface="PCS NEPAL" panose="040B7200000000000000" pitchFamily="82" charset="0"/>
                  </a:rPr>
                  <a:t> x]/ km]/ </a:t>
                </a:r>
                <a:r>
                  <a:rPr lang="en-US" sz="2400" dirty="0" err="1" smtClean="0">
                    <a:solidFill>
                      <a:srgbClr val="FF0000"/>
                    </a:solidFill>
                    <a:latin typeface="PCS NEPAL" panose="040B7200000000000000" pitchFamily="82" charset="0"/>
                  </a:rPr>
                  <a:t>ug</a:t>
                </a:r>
                <a:r>
                  <a:rPr lang="en-US" sz="2400" dirty="0" smtClean="0">
                    <a:solidFill>
                      <a:srgbClr val="FF0000"/>
                    </a:solidFill>
                    <a:latin typeface="PCS NEPAL" panose="040B7200000000000000" pitchFamily="82" charset="0"/>
                  </a:rPr>
                  <a:t>'{kg]{ </a:t>
                </a:r>
                <a:r>
                  <a:rPr lang="en-US" sz="2400" dirty="0" err="1" smtClean="0">
                    <a:solidFill>
                      <a:srgbClr val="FF0000"/>
                    </a:solidFill>
                    <a:latin typeface="PCS NEPAL" panose="040B7200000000000000" pitchFamily="82" charset="0"/>
                  </a:rPr>
                  <a:t>ePdf</a:t>
                </a:r>
                <a:r>
                  <a:rPr lang="en-US" sz="2400" dirty="0" smtClean="0">
                    <a:solidFill>
                      <a:srgbClr val="FF0000"/>
                    </a:solidFill>
                    <a:latin typeface="PCS NEPAL" panose="040B7200000000000000" pitchFamily="82" charset="0"/>
                  </a:rPr>
                  <a:t> ;</a:t>
                </a:r>
                <a:r>
                  <a:rPr lang="en-US" sz="2400" dirty="0" err="1" smtClean="0">
                    <a:solidFill>
                      <a:srgbClr val="FF0000"/>
                    </a:solidFill>
                    <a:latin typeface="PCS NEPAL" panose="040B7200000000000000" pitchFamily="82" charset="0"/>
                  </a:rPr>
                  <a:t>lAdzg</a:t>
                </a:r>
                <a:r>
                  <a:rPr lang="en-US" sz="2400" dirty="0" smtClean="0">
                    <a:solidFill>
                      <a:srgbClr val="FF0000"/>
                    </a:solidFill>
                    <a:latin typeface="PCS NEPAL" panose="040B7200000000000000" pitchFamily="82" charset="0"/>
                  </a:rPr>
                  <a:t> g+= / ;'?</a:t>
                </a:r>
                <a:r>
                  <a:rPr lang="en-US" sz="2400" dirty="0" err="1" smtClean="0">
                    <a:solidFill>
                      <a:srgbClr val="FF0000"/>
                    </a:solidFill>
                    <a:latin typeface="PCS NEPAL" panose="040B7200000000000000" pitchFamily="82" charset="0"/>
                  </a:rPr>
                  <a:t>df</a:t>
                </a:r>
                <a:r>
                  <a:rPr lang="en-US" sz="2400" dirty="0" smtClean="0">
                    <a:solidFill>
                      <a:srgbClr val="FF0000"/>
                    </a:solidFill>
                    <a:latin typeface="PCS NEPAL" panose="040B7200000000000000" pitchFamily="82" charset="0"/>
                  </a:rPr>
                  <a:t> /</a:t>
                </a:r>
                <a:r>
                  <a:rPr lang="en-US" sz="2400" dirty="0" err="1" smtClean="0">
                    <a:solidFill>
                      <a:srgbClr val="FF0000"/>
                    </a:solidFill>
                    <a:latin typeface="PCS NEPAL" panose="040B7200000000000000" pitchFamily="82" charset="0"/>
                  </a:rPr>
                  <a:t>flvPsf</a:t>
                </a:r>
                <a:r>
                  <a:rPr lang="en-US" sz="2400" dirty="0" smtClean="0">
                    <a:solidFill>
                      <a:srgbClr val="FF0000"/>
                    </a:solidFill>
                    <a:latin typeface="PCS NEPAL" panose="040B7200000000000000" pitchFamily="82" charset="0"/>
                  </a:rPr>
                  <a:t>] </a:t>
                </a:r>
                <a:r>
                  <a:rPr lang="en-US" sz="2400" dirty="0" err="1" smtClean="0">
                    <a:solidFill>
                      <a:srgbClr val="FF0000"/>
                    </a:solidFill>
                    <a:latin typeface="PCS NEPAL" panose="040B7200000000000000" pitchFamily="82" charset="0"/>
                  </a:rPr>
                  <a:t>k|of</a:t>
                </a:r>
                <a:r>
                  <a:rPr lang="en-US" sz="2400" dirty="0" smtClean="0">
                    <a:solidFill>
                      <a:srgbClr val="FF0000"/>
                    </a:solidFill>
                    <a:latin typeface="PCS NEPAL" panose="040B7200000000000000" pitchFamily="82" charset="0"/>
                  </a:rPr>
                  <a:t>]</a:t>
                </a:r>
                <a:r>
                  <a:rPr lang="en-US" sz="2400" dirty="0" err="1" smtClean="0">
                    <a:solidFill>
                      <a:srgbClr val="FF0000"/>
                    </a:solidFill>
                    <a:latin typeface="PCS NEPAL" panose="040B7200000000000000" pitchFamily="82" charset="0"/>
                  </a:rPr>
                  <a:t>ustf</a:t>
                </a:r>
                <a:r>
                  <a:rPr lang="en-US" sz="2400" dirty="0" smtClean="0">
                    <a:solidFill>
                      <a:srgbClr val="FF0000"/>
                    </a:solidFill>
                    <a:latin typeface="PCS NEPAL" panose="040B7200000000000000" pitchFamily="82" charset="0"/>
                  </a:rPr>
                  <a:t>{</a:t>
                </a:r>
                <a:r>
                  <a:rPr lang="en-US" sz="2400" dirty="0" err="1" smtClean="0">
                    <a:solidFill>
                      <a:srgbClr val="FF0000"/>
                    </a:solidFill>
                    <a:latin typeface="PCS NEPAL" panose="040B7200000000000000" pitchFamily="82" charset="0"/>
                  </a:rPr>
                  <a:t>sf</a:t>
                </a:r>
                <a:r>
                  <a:rPr lang="en-US" sz="2400" dirty="0" smtClean="0">
                    <a:solidFill>
                      <a:srgbClr val="FF0000"/>
                    </a:solidFill>
                    <a:latin typeface="PCS NEPAL" panose="040B7200000000000000" pitchFamily="82" charset="0"/>
                  </a:rPr>
                  <a:t>] </a:t>
                </a:r>
                <a:r>
                  <a:rPr lang="en-US" sz="2400" dirty="0" err="1" smtClean="0">
                    <a:solidFill>
                      <a:srgbClr val="FF0000"/>
                    </a:solidFill>
                    <a:latin typeface="PCS NEPAL" panose="040B7200000000000000" pitchFamily="82" charset="0"/>
                  </a:rPr>
                  <a:t>gfd</a:t>
                </a:r>
                <a:r>
                  <a:rPr lang="en-US" sz="2400" dirty="0" smtClean="0">
                    <a:solidFill>
                      <a:srgbClr val="FF0000"/>
                    </a:solidFill>
                    <a:latin typeface="PCS NEPAL" panose="040B7200000000000000" pitchFamily="82" charset="0"/>
                  </a:rPr>
                  <a:t>, </a:t>
                </a:r>
                <a:r>
                  <a:rPr lang="en-US" sz="2400" dirty="0" err="1" smtClean="0">
                    <a:solidFill>
                      <a:srgbClr val="FF0000"/>
                    </a:solidFill>
                    <a:latin typeface="PCS NEPAL" panose="040B7200000000000000" pitchFamily="82" charset="0"/>
                  </a:rPr>
                  <a:t>kf;j</a:t>
                </a:r>
                <a:r>
                  <a:rPr lang="en-US" sz="2400" dirty="0" smtClean="0">
                    <a:solidFill>
                      <a:srgbClr val="FF0000"/>
                    </a:solidFill>
                    <a:latin typeface="PCS NEPAL" panose="040B7200000000000000" pitchFamily="82" charset="0"/>
                  </a:rPr>
                  <a:t>*{ /</a:t>
                </a:r>
                <a:r>
                  <a:rPr lang="en-US" sz="2400" dirty="0" err="1" smtClean="0">
                    <a:solidFill>
                      <a:srgbClr val="FF0000"/>
                    </a:solidFill>
                    <a:latin typeface="PCS NEPAL" panose="040B7200000000000000" pitchFamily="82" charset="0"/>
                  </a:rPr>
                  <a:t>flv</a:t>
                </a:r>
                <a:r>
                  <a:rPr lang="en-US" sz="2400" dirty="0" smtClean="0">
                    <a:solidFill>
                      <a:srgbClr val="FF0000"/>
                    </a:solidFill>
                    <a:latin typeface="PCS NEPAL" panose="040B7200000000000000" pitchFamily="82" charset="0"/>
                  </a:rPr>
                  <a:t> </a:t>
                </a:r>
                <a:r>
                  <a:rPr lang="en-US" sz="24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Login</a:t>
                </a:r>
                <a:r>
                  <a:rPr lang="en-US" sz="2400" dirty="0" smtClean="0">
                    <a:solidFill>
                      <a:srgbClr val="FF0000"/>
                    </a:solidFill>
                    <a:latin typeface="PCS NEPAL" panose="040B7200000000000000" pitchFamily="82" charset="0"/>
                  </a:rPr>
                  <a:t> </a:t>
                </a:r>
                <a:r>
                  <a:rPr lang="en-US" sz="2400" dirty="0" err="1" smtClean="0">
                    <a:solidFill>
                      <a:srgbClr val="FF0000"/>
                    </a:solidFill>
                    <a:latin typeface="PCS NEPAL" panose="040B7200000000000000" pitchFamily="82" charset="0"/>
                  </a:rPr>
                  <a:t>df</a:t>
                </a:r>
                <a:r>
                  <a:rPr lang="en-US" sz="2400" dirty="0" smtClean="0">
                    <a:solidFill>
                      <a:srgbClr val="FF0000"/>
                    </a:solidFill>
                    <a:latin typeface="PCS NEPAL" panose="040B7200000000000000" pitchFamily="82" charset="0"/>
                  </a:rPr>
                  <a:t> </a:t>
                </a:r>
                <a:r>
                  <a:rPr lang="en-US" sz="24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Click</a:t>
                </a:r>
                <a:r>
                  <a:rPr lang="en-US" sz="2400" dirty="0" smtClean="0">
                    <a:solidFill>
                      <a:srgbClr val="FF0000"/>
                    </a:solidFill>
                    <a:latin typeface="PCS NEPAL" panose="040B7200000000000000" pitchFamily="82" charset="0"/>
                  </a:rPr>
                  <a:t> </a:t>
                </a:r>
                <a:r>
                  <a:rPr lang="en-US" sz="2400" dirty="0" err="1" smtClean="0">
                    <a:solidFill>
                      <a:srgbClr val="FF0000"/>
                    </a:solidFill>
                    <a:latin typeface="PCS NEPAL" panose="040B7200000000000000" pitchFamily="82" charset="0"/>
                  </a:rPr>
                  <a:t>ug</a:t>
                </a:r>
                <a:r>
                  <a:rPr lang="en-US" sz="2400" dirty="0" smtClean="0">
                    <a:solidFill>
                      <a:srgbClr val="FF0000"/>
                    </a:solidFill>
                    <a:latin typeface="PCS NEPAL" panose="040B7200000000000000" pitchFamily="82" charset="0"/>
                  </a:rPr>
                  <a:t>]{ .</a:t>
                </a:r>
                <a:endParaRPr lang="en-US" sz="2400" dirty="0">
                  <a:solidFill>
                    <a:srgbClr val="FF0000"/>
                  </a:solidFill>
                  <a:latin typeface="PCS NEPAL" panose="040B7200000000000000" pitchFamily="82" charset="0"/>
                </a:endParaRPr>
              </a:p>
            </p:txBody>
          </p:sp>
        </p:grpSp>
        <p:sp>
          <p:nvSpPr>
            <p:cNvPr id="5" name="Down Arrow 4"/>
            <p:cNvSpPr/>
            <p:nvPr/>
          </p:nvSpPr>
          <p:spPr>
            <a:xfrm>
              <a:off x="5912427" y="2722418"/>
              <a:ext cx="249382" cy="2903171"/>
            </a:xfrm>
            <a:prstGeom prst="downArrow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62429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813714" y="652194"/>
            <a:ext cx="10874575" cy="5514068"/>
            <a:chOff x="834495" y="1254867"/>
            <a:chExt cx="10874575" cy="551406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/>
            <a:srcRect l="-1186" t="28853" r="39697" b="32777"/>
            <a:stretch/>
          </p:blipFill>
          <p:spPr>
            <a:xfrm>
              <a:off x="834495" y="1254867"/>
              <a:ext cx="9370828" cy="3289344"/>
            </a:xfrm>
            <a:prstGeom prst="rect">
              <a:avLst/>
            </a:prstGeom>
          </p:spPr>
        </p:pic>
        <p:cxnSp>
          <p:nvCxnSpPr>
            <p:cNvPr id="4" name="Elbow Connector 3"/>
            <p:cNvCxnSpPr/>
            <p:nvPr/>
          </p:nvCxnSpPr>
          <p:spPr>
            <a:xfrm rot="5400000">
              <a:off x="6596010" y="2038839"/>
              <a:ext cx="2778827" cy="2608133"/>
            </a:xfrm>
            <a:prstGeom prst="bentConnector3">
              <a:avLst>
                <a:gd name="adj1" fmla="val 50001"/>
              </a:avLst>
            </a:prstGeom>
            <a:ln w="1333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Rounded Rectangle 5"/>
            <p:cNvSpPr/>
            <p:nvPr/>
          </p:nvSpPr>
          <p:spPr>
            <a:xfrm>
              <a:off x="938151" y="4773881"/>
              <a:ext cx="10770919" cy="1995054"/>
            </a:xfrm>
            <a:prstGeom prst="roundRect">
              <a:avLst/>
            </a:prstGeom>
            <a:solidFill>
              <a:schemeClr val="tx1">
                <a:lumMod val="65000"/>
                <a:lumOff val="3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 smtClean="0">
                  <a:solidFill>
                    <a:schemeClr val="accent6">
                      <a:lumMod val="40000"/>
                      <a:lumOff val="60000"/>
                    </a:schemeClr>
                  </a:solidFill>
                  <a:latin typeface="PCS NEPAL" panose="040B7200000000000000" pitchFamily="82" charset="0"/>
                </a:rPr>
                <a:t>s'g</a:t>
              </a:r>
              <a:r>
                <a:rPr lang="en-US" sz="2800" dirty="0" smtClean="0">
                  <a:solidFill>
                    <a:schemeClr val="accent6">
                      <a:lumMod val="40000"/>
                      <a:lumOff val="60000"/>
                    </a:schemeClr>
                  </a:solidFill>
                  <a:latin typeface="PCS NEPAL" panose="040B7200000000000000" pitchFamily="82" charset="0"/>
                </a:rPr>
                <a:t>} </a:t>
              </a:r>
              <a:r>
                <a:rPr lang="en-US" sz="2800" dirty="0" err="1" smtClean="0">
                  <a:solidFill>
                    <a:schemeClr val="accent6">
                      <a:lumMod val="40000"/>
                      <a:lumOff val="60000"/>
                    </a:schemeClr>
                  </a:solidFill>
                  <a:latin typeface="PCS NEPAL" panose="040B7200000000000000" pitchFamily="82" charset="0"/>
                </a:rPr>
                <a:t>klg</a:t>
              </a:r>
              <a:r>
                <a:rPr lang="en-US" sz="2800" dirty="0" smtClean="0">
                  <a:solidFill>
                    <a:schemeClr val="accent6">
                      <a:lumMod val="40000"/>
                      <a:lumOff val="60000"/>
                    </a:schemeClr>
                  </a:solidFill>
                  <a:latin typeface="PCS NEPAL" panose="040B7200000000000000" pitchFamily="82" charset="0"/>
                </a:rPr>
                <a:t> s/</a:t>
              </a:r>
              <a:r>
                <a:rPr lang="en-US" sz="2800" dirty="0" err="1" smtClean="0">
                  <a:solidFill>
                    <a:schemeClr val="accent6">
                      <a:lumMod val="40000"/>
                      <a:lumOff val="60000"/>
                    </a:schemeClr>
                  </a:solidFill>
                  <a:latin typeface="PCS NEPAL" panose="040B7200000000000000" pitchFamily="82" charset="0"/>
                </a:rPr>
                <a:t>bftfn</a:t>
              </a:r>
              <a:r>
                <a:rPr lang="en-US" sz="2800" dirty="0" smtClean="0">
                  <a:solidFill>
                    <a:schemeClr val="accent6">
                      <a:lumMod val="40000"/>
                      <a:lumOff val="60000"/>
                    </a:schemeClr>
                  </a:solidFill>
                  <a:latin typeface="PCS NEPAL" panose="040B7200000000000000" pitchFamily="82" charset="0"/>
                </a:rPr>
                <a:t>] </a:t>
              </a:r>
              <a:r>
                <a:rPr lang="en-US" sz="2800" dirty="0" err="1" smtClean="0">
                  <a:solidFill>
                    <a:schemeClr val="accent6">
                      <a:lumMod val="40000"/>
                      <a:lumOff val="60000"/>
                    </a:schemeClr>
                  </a:solidFill>
                  <a:latin typeface="PCS NEPAL" panose="040B7200000000000000" pitchFamily="82" charset="0"/>
                </a:rPr>
                <a:t>cf</a:t>
              </a:r>
              <a:r>
                <a:rPr lang="en-US" sz="2800" dirty="0" err="1" smtClean="0">
                  <a:solidFill>
                    <a:schemeClr val="accent6">
                      <a:lumMod val="40000"/>
                      <a:lumOff val="60000"/>
                    </a:schemeClr>
                  </a:solidFill>
                  <a:latin typeface="PCS NEPALI" panose="040B7200000000000000" pitchFamily="82" charset="0"/>
                </a:rPr>
                <a:t>¤km'n</a:t>
              </a:r>
              <a:r>
                <a:rPr lang="en-US" sz="2800" dirty="0" smtClean="0">
                  <a:solidFill>
                    <a:schemeClr val="accent6">
                      <a:lumMod val="40000"/>
                      <a:lumOff val="60000"/>
                    </a:schemeClr>
                  </a:solidFill>
                  <a:latin typeface="PCS NEPALI" panose="040B7200000000000000" pitchFamily="82" charset="0"/>
                </a:rPr>
                <a:t>] </a:t>
              </a:r>
              <a:r>
                <a:rPr lang="en-US" sz="2800" dirty="0" err="1" smtClean="0">
                  <a:solidFill>
                    <a:schemeClr val="accent6">
                      <a:lumMod val="40000"/>
                      <a:lumOff val="60000"/>
                    </a:schemeClr>
                  </a:solidFill>
                  <a:latin typeface="PCS NEPALI" panose="040B7200000000000000" pitchFamily="82" charset="0"/>
                </a:rPr>
                <a:t>lt</a:t>
              </a:r>
              <a:r>
                <a:rPr lang="en-US" sz="2800" dirty="0" smtClean="0">
                  <a:solidFill>
                    <a:schemeClr val="accent6">
                      <a:lumMod val="40000"/>
                      <a:lumOff val="60000"/>
                    </a:schemeClr>
                  </a:solidFill>
                  <a:latin typeface="PCS NEPALI" panose="040B7200000000000000" pitchFamily="82" charset="0"/>
                </a:rPr>
                <a:t>/]</a:t>
              </a:r>
              <a:r>
                <a:rPr lang="en-US" sz="2800" dirty="0" err="1" smtClean="0">
                  <a:solidFill>
                    <a:schemeClr val="accent6">
                      <a:lumMod val="40000"/>
                      <a:lumOff val="60000"/>
                    </a:schemeClr>
                  </a:solidFill>
                  <a:latin typeface="PCS NEPALI" panose="040B7200000000000000" pitchFamily="82" charset="0"/>
                </a:rPr>
                <a:t>sf</a:t>
              </a:r>
              <a:r>
                <a:rPr lang="en-US" sz="2800" dirty="0" smtClean="0">
                  <a:solidFill>
                    <a:schemeClr val="accent6">
                      <a:lumMod val="40000"/>
                      <a:lumOff val="60000"/>
                    </a:schemeClr>
                  </a:solidFill>
                  <a:latin typeface="PCS NEPALI" panose="040B7200000000000000" pitchFamily="82" charset="0"/>
                </a:rPr>
                <a:t>] -</a:t>
              </a:r>
              <a:r>
                <a:rPr lang="en-US" sz="2800" dirty="0" err="1" smtClean="0">
                  <a:solidFill>
                    <a:schemeClr val="accent6">
                      <a:lumMod val="40000"/>
                      <a:lumOff val="60000"/>
                    </a:schemeClr>
                  </a:solidFill>
                  <a:latin typeface="PCS NEPALI" panose="040B7200000000000000" pitchFamily="82" charset="0"/>
                </a:rPr>
                <a:t>tnj</a:t>
              </a:r>
              <a:r>
                <a:rPr lang="en-US" sz="2800" dirty="0" smtClean="0">
                  <a:solidFill>
                    <a:schemeClr val="accent6">
                      <a:lumMod val="40000"/>
                      <a:lumOff val="60000"/>
                    </a:schemeClr>
                  </a:solidFill>
                  <a:latin typeface="PCS NEPALI" panose="040B7200000000000000" pitchFamily="82" charset="0"/>
                </a:rPr>
                <a:t> </a:t>
              </a:r>
              <a:r>
                <a:rPr lang="en-US" sz="2800" dirty="0" err="1" smtClean="0">
                  <a:solidFill>
                    <a:schemeClr val="accent6">
                      <a:lumMod val="40000"/>
                      <a:lumOff val="60000"/>
                    </a:schemeClr>
                  </a:solidFill>
                  <a:latin typeface="PCS NEPALI" panose="040B7200000000000000" pitchFamily="82" charset="0"/>
                </a:rPr>
                <a:t>jf</a:t>
              </a:r>
              <a:r>
                <a:rPr lang="en-US" sz="2800" dirty="0" smtClean="0">
                  <a:solidFill>
                    <a:schemeClr val="accent6">
                      <a:lumMod val="40000"/>
                      <a:lumOff val="60000"/>
                    </a:schemeClr>
                  </a:solidFill>
                  <a:latin typeface="PCS NEPALI" panose="040B7200000000000000" pitchFamily="82" charset="0"/>
                </a:rPr>
                <a:t> </a:t>
              </a:r>
              <a:r>
                <a:rPr lang="en-US" sz="2800" dirty="0" err="1" smtClean="0">
                  <a:solidFill>
                    <a:schemeClr val="accent6">
                      <a:lumMod val="40000"/>
                      <a:lumOff val="60000"/>
                    </a:schemeClr>
                  </a:solidFill>
                  <a:latin typeface="PCS NEPALI" panose="040B7200000000000000" pitchFamily="82" charset="0"/>
                </a:rPr>
                <a:t>sf</a:t>
              </a:r>
              <a:r>
                <a:rPr lang="en-US" sz="2800" dirty="0" smtClean="0">
                  <a:solidFill>
                    <a:schemeClr val="accent6">
                      <a:lumMod val="40000"/>
                      <a:lumOff val="60000"/>
                    </a:schemeClr>
                  </a:solidFill>
                  <a:latin typeface="PCS NEPALI" panose="040B7200000000000000" pitchFamily="82" charset="0"/>
                </a:rPr>
                <a:t>/f]</a:t>
              </a:r>
              <a:r>
                <a:rPr lang="en-US" sz="2800" dirty="0" err="1" smtClean="0">
                  <a:solidFill>
                    <a:schemeClr val="accent6">
                      <a:lumMod val="40000"/>
                      <a:lumOff val="60000"/>
                    </a:schemeClr>
                  </a:solidFill>
                  <a:latin typeface="PCS NEPALI" panose="040B7200000000000000" pitchFamily="82" charset="0"/>
                </a:rPr>
                <a:t>jf</a:t>
              </a:r>
              <a:r>
                <a:rPr lang="en-US" sz="2800" dirty="0" smtClean="0">
                  <a:solidFill>
                    <a:schemeClr val="accent6">
                      <a:lumMod val="40000"/>
                      <a:lumOff val="60000"/>
                    </a:schemeClr>
                  </a:solidFill>
                  <a:latin typeface="PCS NEPALI" panose="040B7200000000000000" pitchFamily="82" charset="0"/>
                </a:rPr>
                <a:t>/</a:t>
              </a:r>
              <a:r>
                <a:rPr lang="en-US" sz="2800" dirty="0" err="1" smtClean="0">
                  <a:solidFill>
                    <a:schemeClr val="accent6">
                      <a:lumMod val="40000"/>
                      <a:lumOff val="60000"/>
                    </a:schemeClr>
                  </a:solidFill>
                  <a:latin typeface="PCS NEPALI" panose="040B7200000000000000" pitchFamily="82" charset="0"/>
                </a:rPr>
                <a:t>sf</a:t>
              </a:r>
              <a:r>
                <a:rPr lang="en-US" sz="2800" dirty="0" smtClean="0">
                  <a:solidFill>
                    <a:schemeClr val="accent6">
                      <a:lumMod val="40000"/>
                      <a:lumOff val="60000"/>
                    </a:schemeClr>
                  </a:solidFill>
                  <a:latin typeface="PCS NEPALI" panose="040B7200000000000000" pitchFamily="82" charset="0"/>
                </a:rPr>
                <a:t>] </a:t>
              </a:r>
              <a:r>
                <a:rPr lang="en-US" sz="2800" dirty="0" err="1" smtClean="0">
                  <a:solidFill>
                    <a:schemeClr val="accent6">
                      <a:lumMod val="40000"/>
                      <a:lumOff val="60000"/>
                    </a:schemeClr>
                  </a:solidFill>
                  <a:latin typeface="PCS NEPALI" panose="040B7200000000000000" pitchFamily="82" charset="0"/>
                </a:rPr>
                <a:t>e'QmfgL</a:t>
              </a:r>
              <a:r>
                <a:rPr lang="en-US" sz="2800" dirty="0" smtClean="0">
                  <a:solidFill>
                    <a:schemeClr val="accent6">
                      <a:lumMod val="40000"/>
                      <a:lumOff val="60000"/>
                    </a:schemeClr>
                  </a:solidFill>
                  <a:latin typeface="PCS NEPALI" panose="040B7200000000000000" pitchFamily="82" charset="0"/>
                </a:rPr>
                <a:t> </a:t>
              </a:r>
              <a:r>
                <a:rPr lang="en-US" sz="2800" dirty="0" err="1" smtClean="0">
                  <a:solidFill>
                    <a:schemeClr val="accent6">
                      <a:lumMod val="40000"/>
                      <a:lumOff val="60000"/>
                    </a:schemeClr>
                  </a:solidFill>
                  <a:latin typeface="PCS NEPALI" panose="040B7200000000000000" pitchFamily="82" charset="0"/>
                </a:rPr>
                <a:t>lnbf</a:t>
              </a:r>
              <a:r>
                <a:rPr lang="en-US" sz="2800" dirty="0" smtClean="0">
                  <a:solidFill>
                    <a:schemeClr val="accent6">
                      <a:lumMod val="40000"/>
                      <a:lumOff val="60000"/>
                    </a:schemeClr>
                  </a:solidFill>
                  <a:latin typeface="PCS NEPALI" panose="040B7200000000000000" pitchFamily="82" charset="0"/>
                </a:rPr>
                <a:t> </a:t>
              </a:r>
              <a:r>
                <a:rPr lang="en-US" sz="2800" dirty="0" err="1" smtClean="0">
                  <a:solidFill>
                    <a:schemeClr val="accent6">
                      <a:lumMod val="40000"/>
                      <a:lumOff val="60000"/>
                    </a:schemeClr>
                  </a:solidFill>
                  <a:latin typeface="PCS NEPALI" panose="040B7200000000000000" pitchFamily="82" charset="0"/>
                </a:rPr>
                <a:t>sl</a:t>
              </a:r>
              <a:r>
                <a:rPr lang="en-US" sz="2800" dirty="0" smtClean="0">
                  <a:solidFill>
                    <a:schemeClr val="accent6">
                      <a:lumMod val="40000"/>
                      <a:lumOff val="60000"/>
                    </a:schemeClr>
                  </a:solidFill>
                  <a:latin typeface="PCS NEPALI" panose="040B7200000000000000" pitchFamily="82" charset="0"/>
                </a:rPr>
                <a:t>^[ </a:t>
              </a:r>
              <a:r>
                <a:rPr lang="en-US" sz="2800" dirty="0" err="1" smtClean="0">
                  <a:solidFill>
                    <a:schemeClr val="accent6">
                      <a:lumMod val="40000"/>
                      <a:lumOff val="60000"/>
                    </a:schemeClr>
                  </a:solidFill>
                  <a:latin typeface="PCS NEPALI" panose="040B7200000000000000" pitchFamily="82" charset="0"/>
                </a:rPr>
                <a:t>ePsf</a:t>
              </a:r>
              <a:r>
                <a:rPr lang="en-US" sz="2800" dirty="0" smtClean="0">
                  <a:solidFill>
                    <a:schemeClr val="accent6">
                      <a:lumMod val="40000"/>
                      <a:lumOff val="60000"/>
                    </a:schemeClr>
                  </a:solidFill>
                  <a:latin typeface="PCS NEPALI" panose="040B7200000000000000" pitchFamily="82" charset="0"/>
                </a:rPr>
                <a:t>] s/ </a:t>
              </a:r>
              <a:r>
                <a:rPr lang="en-US" sz="2800" dirty="0" smtClean="0">
                  <a:solidFill>
                    <a:schemeClr val="accent6">
                      <a:lumMod val="40000"/>
                      <a:lumOff val="6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(TDS) </a:t>
              </a:r>
              <a:r>
                <a:rPr lang="en-US" sz="2800" dirty="0" smtClean="0">
                  <a:solidFill>
                    <a:schemeClr val="accent6">
                      <a:lumMod val="40000"/>
                      <a:lumOff val="60000"/>
                    </a:schemeClr>
                  </a:solidFill>
                  <a:latin typeface="PCS NEPAL" panose="040B7200000000000000" pitchFamily="82" charset="0"/>
                  <a:cs typeface="Times New Roman" panose="02020603050405020304" pitchFamily="18" charset="0"/>
                </a:rPr>
                <a:t>/</a:t>
              </a:r>
              <a:r>
                <a:rPr lang="en-US" sz="2800" dirty="0" err="1" smtClean="0">
                  <a:solidFill>
                    <a:schemeClr val="accent6">
                      <a:lumMod val="40000"/>
                      <a:lumOff val="60000"/>
                    </a:schemeClr>
                  </a:solidFill>
                  <a:latin typeface="PCS NEPAL" panose="040B7200000000000000" pitchFamily="82" charset="0"/>
                  <a:cs typeface="Times New Roman" panose="02020603050405020304" pitchFamily="18" charset="0"/>
                </a:rPr>
                <a:t>sd</a:t>
              </a:r>
              <a:r>
                <a:rPr lang="en-US" sz="2800" dirty="0" smtClean="0">
                  <a:solidFill>
                    <a:schemeClr val="accent6">
                      <a:lumMod val="40000"/>
                      <a:lumOff val="6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r>
                <a:rPr lang="en-US" sz="2800" dirty="0" smtClean="0">
                  <a:solidFill>
                    <a:schemeClr val="accent6">
                      <a:lumMod val="40000"/>
                      <a:lumOff val="60000"/>
                    </a:schemeClr>
                  </a:solidFill>
                  <a:latin typeface="PCS NEPALI" panose="040B7200000000000000" pitchFamily="82" charset="0"/>
                </a:rPr>
                <a:t> </a:t>
              </a:r>
              <a:r>
                <a:rPr lang="en-US" sz="2800" dirty="0" err="1" smtClean="0">
                  <a:solidFill>
                    <a:schemeClr val="accent6">
                      <a:lumMod val="40000"/>
                      <a:lumOff val="60000"/>
                    </a:schemeClr>
                  </a:solidFill>
                  <a:latin typeface="PCS NEPAL" panose="040B7200000000000000" pitchFamily="82" charset="0"/>
                </a:rPr>
                <a:t>cf</a:t>
              </a:r>
              <a:r>
                <a:rPr lang="en-US" sz="2800" dirty="0" err="1" smtClean="0">
                  <a:solidFill>
                    <a:schemeClr val="accent6">
                      <a:lumMod val="40000"/>
                      <a:lumOff val="60000"/>
                    </a:schemeClr>
                  </a:solidFill>
                  <a:latin typeface="PCS NEPALI" panose="040B7200000000000000" pitchFamily="82" charset="0"/>
                </a:rPr>
                <a:t>¤km</a:t>
              </a:r>
              <a:r>
                <a:rPr lang="en-US" sz="2800" dirty="0" smtClean="0">
                  <a:solidFill>
                    <a:schemeClr val="accent6">
                      <a:lumMod val="40000"/>
                      <a:lumOff val="60000"/>
                    </a:schemeClr>
                  </a:solidFill>
                  <a:latin typeface="PCS NEPALI" panose="040B7200000000000000" pitchFamily="82" charset="0"/>
                </a:rPr>
                <a:t>}n] x]g{</a:t>
              </a:r>
              <a:r>
                <a:rPr lang="en-US" sz="2800" dirty="0" err="1" smtClean="0">
                  <a:solidFill>
                    <a:schemeClr val="accent6">
                      <a:lumMod val="40000"/>
                      <a:lumOff val="60000"/>
                    </a:schemeClr>
                  </a:solidFill>
                  <a:latin typeface="PCS NEPALI" panose="040B7200000000000000" pitchFamily="82" charset="0"/>
                </a:rPr>
                <a:t>sf</a:t>
              </a:r>
              <a:r>
                <a:rPr lang="en-US" sz="2800" dirty="0" smtClean="0">
                  <a:solidFill>
                    <a:schemeClr val="accent6">
                      <a:lumMod val="40000"/>
                      <a:lumOff val="60000"/>
                    </a:schemeClr>
                  </a:solidFill>
                  <a:latin typeface="PCS NEPALI" panose="040B7200000000000000" pitchFamily="82" charset="0"/>
                </a:rPr>
                <a:t>] </a:t>
              </a:r>
              <a:r>
                <a:rPr lang="en-US" sz="2800" dirty="0" err="1" smtClean="0">
                  <a:solidFill>
                    <a:schemeClr val="accent6">
                      <a:lumMod val="40000"/>
                      <a:lumOff val="60000"/>
                    </a:schemeClr>
                  </a:solidFill>
                  <a:latin typeface="PCS NEPALI" panose="040B7200000000000000" pitchFamily="82" charset="0"/>
                </a:rPr>
                <a:t>nflu</a:t>
              </a:r>
              <a:r>
                <a:rPr lang="en-US" sz="2800" dirty="0" smtClean="0">
                  <a:solidFill>
                    <a:schemeClr val="accent6">
                      <a:lumMod val="40000"/>
                      <a:lumOff val="60000"/>
                    </a:schemeClr>
                  </a:solidFill>
                  <a:latin typeface="PCS NEPALI" panose="040B7200000000000000" pitchFamily="82" charset="0"/>
                </a:rPr>
                <a:t> </a:t>
              </a:r>
              <a:r>
                <a:rPr lang="en-US" sz="2800" dirty="0" err="1" smtClean="0">
                  <a:solidFill>
                    <a:schemeClr val="accent6">
                      <a:lumMod val="40000"/>
                      <a:lumOff val="60000"/>
                    </a:schemeClr>
                  </a:solidFill>
                  <a:latin typeface="PCS NEPALI" panose="040B7200000000000000" pitchFamily="82" charset="0"/>
                </a:rPr>
                <a:t>cf</a:t>
              </a:r>
              <a:r>
                <a:rPr lang="en-US" sz="2800" dirty="0" smtClean="0">
                  <a:solidFill>
                    <a:schemeClr val="accent6">
                      <a:lumMod val="40000"/>
                      <a:lumOff val="60000"/>
                    </a:schemeClr>
                  </a:solidFill>
                  <a:latin typeface="PCS NEPALI" panose="040B7200000000000000" pitchFamily="82" charset="0"/>
                </a:rPr>
                <a:t>=/f=</a:t>
              </a:r>
              <a:r>
                <a:rPr lang="en-US" sz="2800" dirty="0" err="1" smtClean="0">
                  <a:solidFill>
                    <a:schemeClr val="accent6">
                      <a:lumMod val="40000"/>
                      <a:lumOff val="60000"/>
                    </a:schemeClr>
                  </a:solidFill>
                  <a:latin typeface="PCS NEPALI" panose="040B7200000000000000" pitchFamily="82" charset="0"/>
                </a:rPr>
                <a:t>sf</a:t>
              </a:r>
              <a:r>
                <a:rPr lang="en-US" sz="2800" dirty="0" smtClean="0">
                  <a:solidFill>
                    <a:schemeClr val="accent6">
                      <a:lumMod val="40000"/>
                      <a:lumOff val="60000"/>
                    </a:schemeClr>
                  </a:solidFill>
                  <a:latin typeface="PCS NEPALI" panose="040B7200000000000000" pitchFamily="82" charset="0"/>
                </a:rPr>
                <a:t>= </a:t>
              </a:r>
              <a:r>
                <a:rPr lang="en-US" sz="2800" dirty="0" err="1" smtClean="0">
                  <a:solidFill>
                    <a:schemeClr val="accent6">
                      <a:lumMod val="40000"/>
                      <a:lumOff val="60000"/>
                    </a:schemeClr>
                  </a:solidFill>
                  <a:latin typeface="PCS NEPALI" panose="040B7200000000000000" pitchFamily="82" charset="0"/>
                </a:rPr>
                <a:t>jf</a:t>
              </a:r>
              <a:r>
                <a:rPr lang="en-US" sz="2800" dirty="0" smtClean="0">
                  <a:solidFill>
                    <a:schemeClr val="accent6">
                      <a:lumMod val="40000"/>
                      <a:lumOff val="60000"/>
                    </a:schemeClr>
                  </a:solidFill>
                  <a:latin typeface="PCS NEPALI" panose="040B7200000000000000" pitchFamily="82" charset="0"/>
                </a:rPr>
                <a:t> s=;]=</a:t>
              </a:r>
              <a:r>
                <a:rPr lang="en-US" sz="2800" dirty="0" err="1" smtClean="0">
                  <a:solidFill>
                    <a:schemeClr val="accent6">
                      <a:lumMod val="40000"/>
                      <a:lumOff val="60000"/>
                    </a:schemeClr>
                  </a:solidFill>
                  <a:latin typeface="PCS NEPALI" panose="040B7200000000000000" pitchFamily="82" charset="0"/>
                </a:rPr>
                <a:t>sf</a:t>
              </a:r>
              <a:r>
                <a:rPr lang="en-US" sz="2800" dirty="0" smtClean="0">
                  <a:solidFill>
                    <a:schemeClr val="accent6">
                      <a:lumMod val="40000"/>
                      <a:lumOff val="60000"/>
                    </a:schemeClr>
                  </a:solidFill>
                  <a:latin typeface="PCS NEPALI" panose="040B7200000000000000" pitchFamily="82" charset="0"/>
                </a:rPr>
                <a:t>= </a:t>
              </a:r>
              <a:r>
                <a:rPr lang="en-US" sz="2800" dirty="0" err="1" smtClean="0">
                  <a:solidFill>
                    <a:schemeClr val="accent6">
                      <a:lumMod val="40000"/>
                      <a:lumOff val="60000"/>
                    </a:schemeClr>
                  </a:solidFill>
                  <a:latin typeface="PCS NEPALI" panose="040B7200000000000000" pitchFamily="82" charset="0"/>
                </a:rPr>
                <a:t>af</a:t>
              </a:r>
              <a:r>
                <a:rPr lang="en-US" sz="2800" dirty="0" smtClean="0">
                  <a:solidFill>
                    <a:schemeClr val="accent6">
                      <a:lumMod val="40000"/>
                      <a:lumOff val="60000"/>
                    </a:schemeClr>
                  </a:solidFill>
                  <a:latin typeface="PCS NEPALI" panose="040B7200000000000000" pitchFamily="82" charset="0"/>
                </a:rPr>
                <a:t>^ </a:t>
              </a:r>
              <a:r>
                <a:rPr lang="en-US" sz="2800" dirty="0" err="1" smtClean="0">
                  <a:solidFill>
                    <a:schemeClr val="accent6">
                      <a:lumMod val="40000"/>
                      <a:lumOff val="60000"/>
                    </a:schemeClr>
                  </a:solidFill>
                  <a:latin typeface="PCS NEPALI" panose="040B7200000000000000" pitchFamily="82" charset="0"/>
                </a:rPr>
                <a:t>agfPsf</a:t>
              </a:r>
              <a:r>
                <a:rPr lang="en-US" sz="2800" dirty="0" smtClean="0">
                  <a:solidFill>
                    <a:schemeClr val="accent6">
                      <a:lumMod val="40000"/>
                      <a:lumOff val="60000"/>
                    </a:schemeClr>
                  </a:solidFill>
                  <a:latin typeface="PCS NEPALI" panose="040B7200000000000000" pitchFamily="82" charset="0"/>
                </a:rPr>
                <a:t>] </a:t>
              </a:r>
              <a:r>
                <a:rPr lang="en-US" sz="2800" dirty="0" err="1" smtClean="0">
                  <a:solidFill>
                    <a:schemeClr val="accent6">
                      <a:lumMod val="40000"/>
                      <a:lumOff val="60000"/>
                    </a:schemeClr>
                  </a:solidFill>
                  <a:latin typeface="PCS NEPALI" panose="040B7200000000000000" pitchFamily="82" charset="0"/>
                </a:rPr>
                <a:t>k|of</a:t>
              </a:r>
              <a:r>
                <a:rPr lang="en-US" sz="2800" dirty="0" smtClean="0">
                  <a:solidFill>
                    <a:schemeClr val="accent6">
                      <a:lumMod val="40000"/>
                      <a:lumOff val="60000"/>
                    </a:schemeClr>
                  </a:solidFill>
                  <a:latin typeface="PCS NEPALI" panose="040B7200000000000000" pitchFamily="82" charset="0"/>
                </a:rPr>
                <a:t>]</a:t>
              </a:r>
              <a:r>
                <a:rPr lang="en-US" sz="2800" dirty="0" err="1" smtClean="0">
                  <a:solidFill>
                    <a:schemeClr val="accent6">
                      <a:lumMod val="40000"/>
                      <a:lumOff val="60000"/>
                    </a:schemeClr>
                  </a:solidFill>
                  <a:latin typeface="PCS NEPALI" panose="040B7200000000000000" pitchFamily="82" charset="0"/>
                </a:rPr>
                <a:t>ustf</a:t>
              </a:r>
              <a:r>
                <a:rPr lang="en-US" sz="2800" dirty="0" smtClean="0">
                  <a:solidFill>
                    <a:schemeClr val="accent6">
                      <a:lumMod val="40000"/>
                      <a:lumOff val="60000"/>
                    </a:schemeClr>
                  </a:solidFill>
                  <a:latin typeface="PCS NEPALI" panose="040B7200000000000000" pitchFamily="82" charset="0"/>
                </a:rPr>
                <a:t>{</a:t>
              </a:r>
              <a:r>
                <a:rPr lang="en-US" sz="2800" dirty="0" err="1" smtClean="0">
                  <a:solidFill>
                    <a:schemeClr val="accent6">
                      <a:lumMod val="40000"/>
                      <a:lumOff val="60000"/>
                    </a:schemeClr>
                  </a:solidFill>
                  <a:latin typeface="PCS NEPALI" panose="040B7200000000000000" pitchFamily="82" charset="0"/>
                </a:rPr>
                <a:t>sf</a:t>
              </a:r>
              <a:r>
                <a:rPr lang="en-US" sz="2800" dirty="0" smtClean="0">
                  <a:solidFill>
                    <a:schemeClr val="accent6">
                      <a:lumMod val="40000"/>
                      <a:lumOff val="60000"/>
                    </a:schemeClr>
                  </a:solidFill>
                  <a:latin typeface="PCS NEPALI" panose="040B7200000000000000" pitchFamily="82" charset="0"/>
                </a:rPr>
                <a:t>] </a:t>
              </a:r>
              <a:r>
                <a:rPr lang="en-US" sz="2800" dirty="0" err="1" smtClean="0">
                  <a:solidFill>
                    <a:schemeClr val="accent6">
                      <a:lumMod val="40000"/>
                      <a:lumOff val="60000"/>
                    </a:schemeClr>
                  </a:solidFill>
                  <a:latin typeface="PCS NEPALI" panose="040B7200000000000000" pitchFamily="82" charset="0"/>
                </a:rPr>
                <a:t>gfd</a:t>
              </a:r>
              <a:r>
                <a:rPr lang="en-US" sz="2800" dirty="0" smtClean="0">
                  <a:solidFill>
                    <a:schemeClr val="accent6">
                      <a:lumMod val="40000"/>
                      <a:lumOff val="60000"/>
                    </a:schemeClr>
                  </a:solidFill>
                  <a:latin typeface="PCS NEPALI" panose="040B7200000000000000" pitchFamily="82" charset="0"/>
                </a:rPr>
                <a:t> / </a:t>
              </a:r>
              <a:r>
                <a:rPr lang="en-US" sz="2800" dirty="0" err="1" smtClean="0">
                  <a:solidFill>
                    <a:schemeClr val="accent6">
                      <a:lumMod val="40000"/>
                      <a:lumOff val="60000"/>
                    </a:schemeClr>
                  </a:solidFill>
                  <a:latin typeface="PCS NEPALI" panose="040B7200000000000000" pitchFamily="82" charset="0"/>
                </a:rPr>
                <a:t>kf;j</a:t>
              </a:r>
              <a:r>
                <a:rPr lang="en-US" sz="2800" dirty="0" smtClean="0">
                  <a:solidFill>
                    <a:schemeClr val="accent6">
                      <a:lumMod val="40000"/>
                      <a:lumOff val="60000"/>
                    </a:schemeClr>
                  </a:solidFill>
                  <a:latin typeface="PCS NEPALI" panose="040B7200000000000000" pitchFamily="82" charset="0"/>
                </a:rPr>
                <a:t>*{ /</a:t>
              </a:r>
              <a:r>
                <a:rPr lang="en-US" sz="2800" dirty="0" err="1" smtClean="0">
                  <a:solidFill>
                    <a:schemeClr val="accent6">
                      <a:lumMod val="40000"/>
                      <a:lumOff val="60000"/>
                    </a:schemeClr>
                  </a:solidFill>
                  <a:latin typeface="PCS NEPALI" panose="040B7200000000000000" pitchFamily="82" charset="0"/>
                </a:rPr>
                <a:t>fVg</a:t>
              </a:r>
              <a:r>
                <a:rPr lang="en-US" sz="2800" dirty="0" smtClean="0">
                  <a:solidFill>
                    <a:schemeClr val="accent6">
                      <a:lumMod val="40000"/>
                      <a:lumOff val="60000"/>
                    </a:schemeClr>
                  </a:solidFill>
                  <a:latin typeface="PCS NEPALI" panose="040B7200000000000000" pitchFamily="82" charset="0"/>
                </a:rPr>
                <a:t>] / </a:t>
              </a:r>
              <a:r>
                <a:rPr lang="en-US" sz="2800" dirty="0" smtClean="0">
                  <a:solidFill>
                    <a:schemeClr val="accent6">
                      <a:lumMod val="40000"/>
                      <a:lumOff val="6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Logon</a:t>
              </a:r>
              <a:r>
                <a:rPr lang="en-US" sz="2800" dirty="0" smtClean="0">
                  <a:solidFill>
                    <a:schemeClr val="accent6">
                      <a:lumMod val="40000"/>
                      <a:lumOff val="60000"/>
                    </a:schemeClr>
                  </a:solidFill>
                  <a:latin typeface="PCS NEPALI" panose="040B7200000000000000" pitchFamily="82" charset="0"/>
                </a:rPr>
                <a:t> </a:t>
              </a:r>
              <a:r>
                <a:rPr lang="en-US" sz="2800" dirty="0" err="1" smtClean="0">
                  <a:solidFill>
                    <a:schemeClr val="accent6">
                      <a:lumMod val="40000"/>
                      <a:lumOff val="60000"/>
                    </a:schemeClr>
                  </a:solidFill>
                  <a:latin typeface="PCS NEPALI" panose="040B7200000000000000" pitchFamily="82" charset="0"/>
                </a:rPr>
                <a:t>ug</a:t>
              </a:r>
              <a:r>
                <a:rPr lang="en-US" sz="2800" dirty="0" smtClean="0">
                  <a:solidFill>
                    <a:schemeClr val="accent6">
                      <a:lumMod val="40000"/>
                      <a:lumOff val="60000"/>
                    </a:schemeClr>
                  </a:solidFill>
                  <a:latin typeface="PCS NEPALI" panose="040B7200000000000000" pitchFamily="82" charset="0"/>
                </a:rPr>
                <a:t>]{  </a:t>
              </a:r>
              <a:endParaRPr lang="en-US" sz="2800" dirty="0">
                <a:solidFill>
                  <a:schemeClr val="accent6">
                    <a:lumMod val="40000"/>
                    <a:lumOff val="60000"/>
                  </a:schemeClr>
                </a:solidFill>
                <a:latin typeface="PCS NEPAL" panose="040B7200000000000000" pitchFamily="8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01195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953495" y="176645"/>
            <a:ext cx="7741228" cy="852055"/>
          </a:xfrm>
          <a:prstGeom prst="roundRect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atin typeface="Alako-Bold" pitchFamily="2" charset="0"/>
              </a:rPr>
              <a:t>E-TDS  Self Verify  </a:t>
            </a:r>
            <a:r>
              <a:rPr lang="en-US" sz="4400" dirty="0" err="1" smtClean="0">
                <a:latin typeface="PCS NEPAL" panose="040B7200000000000000" pitchFamily="82" charset="0"/>
              </a:rPr>
              <a:t>ug</a:t>
            </a:r>
            <a:r>
              <a:rPr lang="en-US" sz="4400" dirty="0" smtClean="0">
                <a:latin typeface="PCS NEPAL" panose="040B7200000000000000" pitchFamily="82" charset="0"/>
              </a:rPr>
              <a:t>]{ </a:t>
            </a:r>
            <a:r>
              <a:rPr lang="en-US" sz="4400" dirty="0" err="1" smtClean="0">
                <a:latin typeface="PCS NEPAL" panose="040B7200000000000000" pitchFamily="82" charset="0"/>
              </a:rPr>
              <a:t>k|lqmof</a:t>
            </a:r>
            <a:endParaRPr lang="en-US" sz="4400" dirty="0">
              <a:latin typeface="PCS NEPAL" panose="040B7200000000000000" pitchFamily="82" charset="0"/>
            </a:endParaRPr>
          </a:p>
        </p:txBody>
      </p:sp>
      <p:sp>
        <p:nvSpPr>
          <p:cNvPr id="4" name="Teardrop 3"/>
          <p:cNvSpPr/>
          <p:nvPr/>
        </p:nvSpPr>
        <p:spPr>
          <a:xfrm>
            <a:off x="3874763" y="1273731"/>
            <a:ext cx="3730337" cy="1475510"/>
          </a:xfrm>
          <a:prstGeom prst="teardrop">
            <a:avLst>
              <a:gd name="adj" fmla="val 112690"/>
            </a:avLst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AajaxSurrealFreak" panose="00000400000000000000" pitchFamily="2" charset="0"/>
              </a:rPr>
              <a:t>Click: </a:t>
            </a:r>
            <a:r>
              <a:rPr lang="en-US" sz="3200" dirty="0" smtClean="0">
                <a:latin typeface="PCS NEPAL" panose="040B7200000000000000" pitchFamily="82" charset="0"/>
              </a:rPr>
              <a:t>s/</a:t>
            </a:r>
            <a:r>
              <a:rPr lang="en-US" sz="3200" dirty="0" err="1" smtClean="0">
                <a:latin typeface="PCS NEPAL" panose="040B7200000000000000" pitchFamily="82" charset="0"/>
              </a:rPr>
              <a:t>bftf</a:t>
            </a:r>
            <a:r>
              <a:rPr lang="en-US" sz="3200" dirty="0" smtClean="0">
                <a:latin typeface="PCS NEPAL" panose="040B7200000000000000" pitchFamily="82" charset="0"/>
              </a:rPr>
              <a:t> </a:t>
            </a:r>
            <a:r>
              <a:rPr lang="en-US" sz="3200" dirty="0" err="1" smtClean="0">
                <a:latin typeface="PCS NEPAL" panose="040B7200000000000000" pitchFamily="82" charset="0"/>
              </a:rPr>
              <a:t>kf</a:t>
            </a:r>
            <a:r>
              <a:rPr lang="en-US" sz="3200" dirty="0" smtClean="0">
                <a:latin typeface="PCS NEPAL" panose="040B7200000000000000" pitchFamily="82" charset="0"/>
              </a:rPr>
              <a:t>]^{n</a:t>
            </a:r>
            <a:endParaRPr lang="en-US" sz="3200" dirty="0">
              <a:latin typeface="PCS NEPAL" panose="040B7200000000000000" pitchFamily="82" charset="0"/>
            </a:endParaRPr>
          </a:p>
        </p:txBody>
      </p:sp>
      <p:sp>
        <p:nvSpPr>
          <p:cNvPr id="5" name="Flowchart: Punched Tape 4"/>
          <p:cNvSpPr/>
          <p:nvPr/>
        </p:nvSpPr>
        <p:spPr>
          <a:xfrm>
            <a:off x="4426539" y="2740540"/>
            <a:ext cx="3855027" cy="1787237"/>
          </a:xfrm>
          <a:prstGeom prst="flowChartPunchedTap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Wide Latin" panose="020A0A07050505020404" pitchFamily="18" charset="0"/>
              </a:rPr>
              <a:t>Click :  General</a:t>
            </a:r>
            <a:endParaRPr lang="en-US" sz="4000" dirty="0">
              <a:latin typeface="Wide Latin" panose="020A0A070505050204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12267" r="52605" b="51268"/>
          <a:stretch/>
        </p:blipFill>
        <p:spPr>
          <a:xfrm>
            <a:off x="2948925" y="4588432"/>
            <a:ext cx="6953616" cy="226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693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n 1"/>
          <p:cNvSpPr/>
          <p:nvPr/>
        </p:nvSpPr>
        <p:spPr>
          <a:xfrm>
            <a:off x="4260272" y="37111"/>
            <a:ext cx="2244438" cy="2098964"/>
          </a:xfrm>
          <a:prstGeom prst="can">
            <a:avLst/>
          </a:prstGeom>
          <a:pattFill prst="pct70">
            <a:fgClr>
              <a:schemeClr val="accent2">
                <a:lumMod val="40000"/>
                <a:lumOff val="60000"/>
              </a:schemeClr>
            </a:fgClr>
            <a:bgClr>
              <a:schemeClr val="bg1"/>
            </a:bgClr>
          </a:pattFill>
          <a:scene3d>
            <a:camera prst="orthographicFront">
              <a:rot lat="272751" lon="21275038" rev="197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Atomic Clock Radio" panose="00000400000000000000" pitchFamily="2" charset="0"/>
              </a:rPr>
              <a:t>Click:  Taxpayer Login</a:t>
            </a:r>
            <a:endParaRPr lang="en-US" sz="2800" dirty="0">
              <a:solidFill>
                <a:srgbClr val="FF0000"/>
              </a:solidFill>
              <a:latin typeface="Atomic Clock Radio" panose="000004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13143" r="37169" b="35186"/>
          <a:stretch/>
        </p:blipFill>
        <p:spPr>
          <a:xfrm>
            <a:off x="209798" y="2268187"/>
            <a:ext cx="9575469" cy="4298868"/>
          </a:xfrm>
          <a:prstGeom prst="rect">
            <a:avLst/>
          </a:prstGeom>
        </p:spPr>
      </p:pic>
      <p:sp>
        <p:nvSpPr>
          <p:cNvPr id="4" name="Right Arrow 3"/>
          <p:cNvSpPr/>
          <p:nvPr/>
        </p:nvSpPr>
        <p:spPr>
          <a:xfrm>
            <a:off x="9060873" y="4509655"/>
            <a:ext cx="2878281" cy="820882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PCS NEPAL" panose="040B7200000000000000" pitchFamily="82" charset="0"/>
              </a:rPr>
              <a:t>sfof</a:t>
            </a:r>
            <a:r>
              <a:rPr lang="en-US" dirty="0" smtClean="0">
                <a:latin typeface="PCS NEPAL" panose="040B7200000000000000" pitchFamily="82" charset="0"/>
              </a:rPr>
              <a:t>{no </a:t>
            </a:r>
            <a:r>
              <a:rPr lang="en-US" dirty="0" err="1" smtClean="0">
                <a:latin typeface="PCS NEPAL" panose="040B7200000000000000" pitchFamily="82" charset="0"/>
              </a:rPr>
              <a:t>jf</a:t>
            </a:r>
            <a:r>
              <a:rPr lang="en-US" dirty="0" smtClean="0">
                <a:latin typeface="PCS NEPAL" panose="040B7200000000000000" pitchFamily="82" charset="0"/>
              </a:rPr>
              <a:t> ;+:</a:t>
            </a:r>
            <a:r>
              <a:rPr lang="en-US" dirty="0" err="1" smtClean="0">
                <a:latin typeface="PCS NEPAL" panose="040B7200000000000000" pitchFamily="82" charset="0"/>
              </a:rPr>
              <a:t>yfsf</a:t>
            </a:r>
            <a:r>
              <a:rPr lang="en-US" dirty="0" smtClean="0">
                <a:latin typeface="PCS NEPAL" panose="040B7200000000000000" pitchFamily="82" charset="0"/>
              </a:rPr>
              <a:t>] </a:t>
            </a:r>
            <a:endParaRPr lang="en-US" dirty="0">
              <a:latin typeface="PCS NEPAL" panose="040B7200000000000000" pitchFamily="82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9060872" y="5052208"/>
            <a:ext cx="2878281" cy="820882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Reset</a:t>
            </a:r>
            <a:r>
              <a:rPr lang="en-US" dirty="0" smtClean="0">
                <a:latin typeface="PCS NEPAL" panose="040B7200000000000000" pitchFamily="82" charset="0"/>
              </a:rPr>
              <a:t> </a:t>
            </a:r>
            <a:r>
              <a:rPr lang="en-US" dirty="0" err="1" smtClean="0">
                <a:latin typeface="PCS NEPAL" panose="040B7200000000000000" pitchFamily="82" charset="0"/>
              </a:rPr>
              <a:t>ubf</a:t>
            </a:r>
            <a:r>
              <a:rPr lang="en-US" dirty="0" smtClean="0">
                <a:latin typeface="PCS NEPAL" panose="040B7200000000000000" pitchFamily="82" charset="0"/>
              </a:rPr>
              <a:t>{ /</a:t>
            </a:r>
            <a:r>
              <a:rPr lang="en-US" dirty="0" err="1" smtClean="0">
                <a:latin typeface="PCS NEPAL" panose="040B7200000000000000" pitchFamily="82" charset="0"/>
              </a:rPr>
              <a:t>fv</a:t>
            </a:r>
            <a:r>
              <a:rPr lang="en-US" dirty="0" smtClean="0">
                <a:latin typeface="PCS NEPAL" panose="040B7200000000000000" pitchFamily="82" charset="0"/>
              </a:rPr>
              <a:t>]</a:t>
            </a:r>
            <a:r>
              <a:rPr lang="en-US" dirty="0" err="1" smtClean="0">
                <a:latin typeface="PCS NEPAL" panose="040B7200000000000000" pitchFamily="82" charset="0"/>
              </a:rPr>
              <a:t>sf</a:t>
            </a:r>
            <a:r>
              <a:rPr lang="en-US" dirty="0" smtClean="0">
                <a:latin typeface="PCS NEPAL" panose="040B7200000000000000" pitchFamily="82" charset="0"/>
              </a:rPr>
              <a:t>]</a:t>
            </a:r>
            <a:endParaRPr lang="en-US" dirty="0">
              <a:latin typeface="PCS NEPAL" panose="040B7200000000000000" pitchFamily="82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9060872" y="5594761"/>
            <a:ext cx="2878281" cy="820882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PCS NEPAL" panose="040B7200000000000000" pitchFamily="82" charset="0"/>
              </a:rPr>
              <a:t>cfkm'n</a:t>
            </a:r>
            <a:r>
              <a:rPr lang="en-US" dirty="0" smtClean="0">
                <a:latin typeface="PCS NEPAL" panose="040B7200000000000000" pitchFamily="82" charset="0"/>
              </a:rPr>
              <a:t>] /</a:t>
            </a:r>
            <a:r>
              <a:rPr lang="en-US" dirty="0" err="1" smtClean="0">
                <a:latin typeface="PCS NEPAL" panose="040B7200000000000000" pitchFamily="82" charset="0"/>
              </a:rPr>
              <a:t>fv</a:t>
            </a:r>
            <a:r>
              <a:rPr lang="en-US" dirty="0" smtClean="0">
                <a:latin typeface="PCS NEPAL" panose="040B7200000000000000" pitchFamily="82" charset="0"/>
              </a:rPr>
              <a:t>]</a:t>
            </a:r>
            <a:r>
              <a:rPr lang="en-US" dirty="0" err="1" smtClean="0">
                <a:latin typeface="PCS NEPAL" panose="040B7200000000000000" pitchFamily="82" charset="0"/>
              </a:rPr>
              <a:t>sf</a:t>
            </a:r>
            <a:r>
              <a:rPr lang="en-US" dirty="0" smtClean="0">
                <a:latin typeface="PCS NEPAL" panose="040B7200000000000000" pitchFamily="82" charset="0"/>
              </a:rPr>
              <a:t>] </a:t>
            </a:r>
            <a:r>
              <a:rPr lang="en-US" dirty="0" err="1" smtClean="0">
                <a:latin typeface="PCS NEPAL" panose="040B7200000000000000" pitchFamily="82" charset="0"/>
              </a:rPr>
              <a:t>kf;j</a:t>
            </a:r>
            <a:r>
              <a:rPr lang="en-US" dirty="0" smtClean="0">
                <a:latin typeface="PCS NEPAL" panose="040B7200000000000000" pitchFamily="82" charset="0"/>
              </a:rPr>
              <a:t>*{ </a:t>
            </a:r>
            <a:endParaRPr lang="en-US" dirty="0">
              <a:latin typeface="PCS NEPAL" panose="040B7200000000000000" pitchFamily="82" charset="0"/>
            </a:endParaRPr>
          </a:p>
        </p:txBody>
      </p:sp>
      <p:sp>
        <p:nvSpPr>
          <p:cNvPr id="7" name="Explosion 2 6"/>
          <p:cNvSpPr/>
          <p:nvPr/>
        </p:nvSpPr>
        <p:spPr>
          <a:xfrm>
            <a:off x="3564082" y="5730587"/>
            <a:ext cx="3127664" cy="1672936"/>
          </a:xfrm>
          <a:prstGeom prst="irregularSeal2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Wide Latin" panose="020A0A07050505020404" pitchFamily="18" charset="0"/>
              </a:rPr>
              <a:t>Click: Login</a:t>
            </a:r>
            <a:endParaRPr lang="en-US" dirty="0">
              <a:solidFill>
                <a:srgbClr val="FF0000"/>
              </a:solidFill>
              <a:latin typeface="Wide Latin" panose="020A0A07050505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6978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12977" r="5930" b="41752"/>
          <a:stretch/>
        </p:blipFill>
        <p:spPr>
          <a:xfrm>
            <a:off x="0" y="-3"/>
            <a:ext cx="11752118" cy="4463983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2878279" y="3886197"/>
            <a:ext cx="1880755" cy="2649684"/>
            <a:chOff x="3065317" y="4291446"/>
            <a:chExt cx="1880755" cy="2649684"/>
          </a:xfrm>
        </p:grpSpPr>
        <p:sp>
          <p:nvSpPr>
            <p:cNvPr id="3" name="Rounded Rectangle 2"/>
            <p:cNvSpPr/>
            <p:nvPr/>
          </p:nvSpPr>
          <p:spPr>
            <a:xfrm>
              <a:off x="3065317" y="4977245"/>
              <a:ext cx="1880755" cy="1963885"/>
            </a:xfrm>
            <a:prstGeom prst="roundRect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FF0000"/>
                  </a:solidFill>
                </a:rPr>
                <a:t>Click: TDS Verification </a:t>
              </a:r>
              <a:r>
                <a:rPr lang="en-US" dirty="0" smtClean="0">
                  <a:latin typeface="PCS NEPAL" panose="040B7200000000000000" pitchFamily="82" charset="0"/>
                </a:rPr>
                <a:t>To; kl% ;</a:t>
              </a:r>
              <a:r>
                <a:rPr lang="en-US" dirty="0" err="1" smtClean="0">
                  <a:latin typeface="PCS NEPAL" panose="040B7200000000000000" pitchFamily="82" charset="0"/>
                </a:rPr>
                <a:t>lAd;g</a:t>
              </a:r>
              <a:r>
                <a:rPr lang="en-US" dirty="0" smtClean="0">
                  <a:latin typeface="PCS NEPAL" panose="040B7200000000000000" pitchFamily="82" charset="0"/>
                </a:rPr>
                <a:t> g+= /</a:t>
              </a:r>
              <a:r>
                <a:rPr lang="en-US" dirty="0" err="1" smtClean="0">
                  <a:latin typeface="PCS NEPAL" panose="040B7200000000000000" pitchFamily="82" charset="0"/>
                </a:rPr>
                <a:t>fvL</a:t>
              </a:r>
              <a:r>
                <a:rPr lang="en-US" dirty="0" smtClean="0">
                  <a:latin typeface="PCS NEPAL" panose="040B7200000000000000" pitchFamily="82" charset="0"/>
                </a:rPr>
                <a:t> 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Tab Button </a:t>
              </a:r>
              <a:r>
                <a:rPr lang="en-US" dirty="0" err="1" smtClean="0">
                  <a:latin typeface="PCS NEPAL" panose="040B7200000000000000" pitchFamily="82" charset="0"/>
                  <a:cs typeface="Times New Roman" panose="02020603050405020304" pitchFamily="18" charset="0"/>
                </a:rPr>
                <a:t>lYlr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Veryfy</a:t>
              </a:r>
              <a:r>
                <a:rPr lang="en-US" dirty="0" smtClean="0">
                  <a:latin typeface="PCS NEPAL" panose="040B7200000000000000" pitchFamily="82" charset="0"/>
                </a:rPr>
                <a:t> </a:t>
              </a:r>
              <a:r>
                <a:rPr lang="en-US" dirty="0" err="1" smtClean="0">
                  <a:latin typeface="PCS NEPAL" panose="040B7200000000000000" pitchFamily="82" charset="0"/>
                </a:rPr>
                <a:t>df</a:t>
              </a:r>
              <a:r>
                <a:rPr lang="en-US" dirty="0" smtClean="0">
                  <a:latin typeface="PCS NEPAL" panose="040B7200000000000000" pitchFamily="82" charset="0"/>
                </a:rPr>
                <a:t> 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Click</a:t>
              </a:r>
              <a:r>
                <a:rPr lang="en-US" dirty="0" smtClean="0">
                  <a:latin typeface="PCS NEPAL" panose="040B7200000000000000" pitchFamily="82" charset="0"/>
                </a:rPr>
                <a:t> </a:t>
              </a:r>
              <a:r>
                <a:rPr lang="en-US" dirty="0" err="1" smtClean="0">
                  <a:latin typeface="PCS NEPAL" panose="040B7200000000000000" pitchFamily="82" charset="0"/>
                </a:rPr>
                <a:t>ug</a:t>
              </a:r>
              <a:r>
                <a:rPr lang="en-US" dirty="0" smtClean="0">
                  <a:latin typeface="PCS NEPAL" panose="040B7200000000000000" pitchFamily="82" charset="0"/>
                </a:rPr>
                <a:t>]{ .</a:t>
              </a:r>
              <a:endParaRPr lang="en-US" dirty="0"/>
            </a:p>
          </p:txBody>
        </p:sp>
        <p:sp>
          <p:nvSpPr>
            <p:cNvPr id="4" name="Down Arrow 3"/>
            <p:cNvSpPr/>
            <p:nvPr/>
          </p:nvSpPr>
          <p:spPr>
            <a:xfrm>
              <a:off x="3803072" y="4291446"/>
              <a:ext cx="176646" cy="696191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828312" y="3882732"/>
            <a:ext cx="1880755" cy="2452254"/>
            <a:chOff x="3190009" y="4312228"/>
            <a:chExt cx="1880755" cy="2452254"/>
          </a:xfrm>
        </p:grpSpPr>
        <p:sp>
          <p:nvSpPr>
            <p:cNvPr id="7" name="Rounded Rectangle 6"/>
            <p:cNvSpPr/>
            <p:nvPr/>
          </p:nvSpPr>
          <p:spPr>
            <a:xfrm>
              <a:off x="3190009" y="4977246"/>
              <a:ext cx="1880755" cy="1787236"/>
            </a:xfrm>
            <a:prstGeom prst="roundRect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FF0000"/>
                  </a:solidFill>
                </a:rPr>
                <a:t>Click: Transactions </a:t>
              </a:r>
              <a:r>
                <a:rPr lang="en-US" dirty="0" smtClean="0">
                  <a:solidFill>
                    <a:srgbClr val="FF0000"/>
                  </a:solidFill>
                  <a:latin typeface="PCS NEPAL" panose="040B7200000000000000" pitchFamily="82" charset="0"/>
                </a:rPr>
                <a:t> </a:t>
              </a:r>
              <a:r>
                <a:rPr lang="en-US" dirty="0" err="1" smtClean="0">
                  <a:latin typeface="PCS NEPAL" panose="040B7200000000000000" pitchFamily="82" charset="0"/>
                </a:rPr>
                <a:t>o;df</a:t>
              </a:r>
              <a:r>
                <a:rPr lang="en-US" dirty="0" smtClean="0">
                  <a:latin typeface="PCS NEPAL" panose="040B7200000000000000" pitchFamily="82" charset="0"/>
                </a:rPr>
                <a:t> </a:t>
              </a:r>
              <a:r>
                <a:rPr lang="en-US" dirty="0" err="1" smtClean="0">
                  <a:latin typeface="PCS NEPAL" panose="040B7200000000000000" pitchFamily="82" charset="0"/>
                </a:rPr>
                <a:t>klxn</a:t>
              </a:r>
              <a:r>
                <a:rPr lang="en-US" dirty="0" smtClean="0">
                  <a:latin typeface="PCS NEPAL" panose="040B7200000000000000" pitchFamily="82" charset="0"/>
                </a:rPr>
                <a:t>] </a:t>
              </a:r>
              <a:r>
                <a:rPr lang="en-US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Veryfy</a:t>
              </a:r>
              <a:r>
                <a:rPr lang="en-US" dirty="0" smtClean="0">
                  <a:latin typeface="PCS NEPAL" panose="040B7200000000000000" pitchFamily="82" charset="0"/>
                </a:rPr>
                <a:t> </a:t>
              </a:r>
              <a:r>
                <a:rPr lang="en-US" dirty="0" err="1" smtClean="0">
                  <a:latin typeface="PCS NEPAL" panose="040B7200000000000000" pitchFamily="82" charset="0"/>
                </a:rPr>
                <a:t>ePsf</a:t>
              </a:r>
              <a:r>
                <a:rPr lang="en-US" dirty="0" smtClean="0">
                  <a:latin typeface="PCS NEPAL" panose="040B7200000000000000" pitchFamily="82" charset="0"/>
                </a:rPr>
                <a:t>] </a:t>
              </a:r>
              <a:r>
                <a:rPr lang="en-US" dirty="0" err="1" smtClean="0">
                  <a:latin typeface="PCS NEPAL" panose="040B7200000000000000" pitchFamily="82" charset="0"/>
                </a:rPr>
                <a:t>ljj</a:t>
              </a:r>
              <a:r>
                <a:rPr lang="en-US" dirty="0" smtClean="0">
                  <a:latin typeface="PCS NEPAL" panose="040B7200000000000000" pitchFamily="82" charset="0"/>
                </a:rPr>
                <a:t>/)f x]g{ ;</a:t>
              </a:r>
              <a:r>
                <a:rPr lang="en-US" dirty="0" err="1" smtClean="0">
                  <a:latin typeface="PCS NEPAL" panose="040B7200000000000000" pitchFamily="82" charset="0"/>
                </a:rPr>
                <a:t>lsG</a:t>
              </a:r>
              <a:r>
                <a:rPr lang="en-US" dirty="0" smtClean="0">
                  <a:latin typeface="PCS NEPAL" panose="040B7200000000000000" pitchFamily="82" charset="0"/>
                </a:rPr>
                <a:t>% .</a:t>
              </a:r>
              <a:endParaRPr lang="en-US" dirty="0"/>
            </a:p>
          </p:txBody>
        </p:sp>
        <p:sp>
          <p:nvSpPr>
            <p:cNvPr id="8" name="Down Arrow 7"/>
            <p:cNvSpPr/>
            <p:nvPr/>
          </p:nvSpPr>
          <p:spPr>
            <a:xfrm>
              <a:off x="3875809" y="4312228"/>
              <a:ext cx="176646" cy="696191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740234" y="3875807"/>
            <a:ext cx="1880755" cy="2860967"/>
            <a:chOff x="6750628" y="3872341"/>
            <a:chExt cx="1880755" cy="2860967"/>
          </a:xfrm>
        </p:grpSpPr>
        <p:sp>
          <p:nvSpPr>
            <p:cNvPr id="10" name="Rounded Rectangle 9"/>
            <p:cNvSpPr/>
            <p:nvPr/>
          </p:nvSpPr>
          <p:spPr>
            <a:xfrm>
              <a:off x="6750628" y="4584633"/>
              <a:ext cx="1880755" cy="2148675"/>
            </a:xfrm>
            <a:prstGeom prst="roundRect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FF0000"/>
                  </a:solidFill>
                </a:rPr>
                <a:t>Click: </a:t>
              </a:r>
              <a:r>
                <a:rPr lang="en-US" dirty="0" err="1" smtClean="0">
                  <a:solidFill>
                    <a:srgbClr val="FF0000"/>
                  </a:solidFill>
                </a:rPr>
                <a:t>Withold</a:t>
              </a:r>
              <a:r>
                <a:rPr lang="en-US" dirty="0" smtClean="0">
                  <a:solidFill>
                    <a:srgbClr val="FF0000"/>
                  </a:solidFill>
                </a:rPr>
                <a:t> Information </a:t>
              </a:r>
              <a:r>
                <a:rPr lang="en-US" dirty="0" err="1" smtClean="0">
                  <a:latin typeface="PCS NEPAL" panose="040B7200000000000000" pitchFamily="82" charset="0"/>
                </a:rPr>
                <a:t>o;df</a:t>
              </a:r>
              <a:r>
                <a:rPr lang="en-US" dirty="0" smtClean="0">
                  <a:latin typeface="PCS NEPAL" panose="040B7200000000000000" pitchFamily="82" charset="0"/>
                </a:rPr>
                <a:t> </a:t>
              </a:r>
              <a:r>
                <a:rPr lang="en-US" dirty="0" err="1" smtClean="0">
                  <a:latin typeface="PCS NEPAL" panose="040B7200000000000000" pitchFamily="82" charset="0"/>
                </a:rPr>
                <a:t>AolQm</a:t>
              </a:r>
              <a:r>
                <a:rPr lang="en-US" dirty="0" smtClean="0">
                  <a:latin typeface="PCS NEPAL" panose="040B7200000000000000" pitchFamily="82" charset="0"/>
                </a:rPr>
                <a:t> </a:t>
              </a:r>
              <a:r>
                <a:rPr lang="en-US" dirty="0" err="1" smtClean="0">
                  <a:latin typeface="PCS NEPAL" panose="040B7200000000000000" pitchFamily="82" charset="0"/>
                </a:rPr>
                <a:t>jf</a:t>
              </a:r>
              <a:r>
                <a:rPr lang="en-US" dirty="0" smtClean="0">
                  <a:latin typeface="PCS NEPAL" panose="040B7200000000000000" pitchFamily="82" charset="0"/>
                </a:rPr>
                <a:t> </a:t>
              </a:r>
              <a:r>
                <a:rPr lang="en-US" dirty="0" err="1" smtClean="0">
                  <a:latin typeface="PCS NEPAL" panose="040B7200000000000000" pitchFamily="82" charset="0"/>
                </a:rPr>
                <a:t>kmd</a:t>
              </a:r>
              <a:r>
                <a:rPr lang="en-US" dirty="0" smtClean="0">
                  <a:latin typeface="PCS NEPAL" panose="040B7200000000000000" pitchFamily="82" charset="0"/>
                </a:rPr>
                <a:t>{</a:t>
              </a:r>
              <a:r>
                <a:rPr lang="en-US" dirty="0" err="1" smtClean="0">
                  <a:latin typeface="PCS NEPAL" panose="040B7200000000000000" pitchFamily="82" charset="0"/>
                </a:rPr>
                <a:t>sf</a:t>
              </a:r>
              <a:r>
                <a:rPr lang="en-US" dirty="0" smtClean="0">
                  <a:latin typeface="PCS NEPAL" panose="040B7200000000000000" pitchFamily="82" charset="0"/>
                </a:rPr>
                <a:t>] </a:t>
              </a:r>
              <a:r>
                <a:rPr lang="en-US" dirty="0" err="1" smtClean="0">
                  <a:latin typeface="PCS NEPAL" panose="040B7200000000000000" pitchFamily="82" charset="0"/>
                </a:rPr>
                <a:t>Kofg</a:t>
              </a:r>
              <a:r>
                <a:rPr lang="en-US" dirty="0" smtClean="0">
                  <a:latin typeface="PCS NEPAL" panose="040B7200000000000000" pitchFamily="82" charset="0"/>
                </a:rPr>
                <a:t> g+= </a:t>
              </a:r>
              <a:r>
                <a:rPr lang="en-US" dirty="0" err="1" smtClean="0">
                  <a:latin typeface="PCS NEPAL" panose="040B7200000000000000" pitchFamily="82" charset="0"/>
                </a:rPr>
                <a:t>df</a:t>
              </a:r>
              <a:r>
                <a:rPr lang="en-US" dirty="0" smtClean="0">
                  <a:latin typeface="PCS NEPAL" panose="040B7200000000000000" pitchFamily="82" charset="0"/>
                </a:rPr>
                <a:t> 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TDS</a:t>
              </a:r>
              <a:r>
                <a:rPr lang="en-US" dirty="0" smtClean="0">
                  <a:latin typeface="PCS NEPAL" panose="040B7200000000000000" pitchFamily="82" charset="0"/>
                </a:rPr>
                <a:t> </a:t>
              </a:r>
              <a:r>
                <a:rPr lang="en-US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Veryfy</a:t>
              </a:r>
              <a:r>
                <a:rPr lang="en-US" dirty="0" smtClean="0">
                  <a:latin typeface="PCS NEPAL" panose="040B7200000000000000" pitchFamily="82" charset="0"/>
                </a:rPr>
                <a:t> </a:t>
              </a:r>
              <a:r>
                <a:rPr lang="en-US" dirty="0" err="1" smtClean="0">
                  <a:latin typeface="PCS NEPAL" panose="040B7200000000000000" pitchFamily="82" charset="0"/>
                </a:rPr>
                <a:t>ePsf</a:t>
              </a:r>
              <a:r>
                <a:rPr lang="en-US" dirty="0" smtClean="0">
                  <a:latin typeface="PCS NEPAL" panose="040B7200000000000000" pitchFamily="82" charset="0"/>
                </a:rPr>
                <a:t>] </a:t>
              </a:r>
              <a:r>
                <a:rPr lang="en-US" dirty="0" err="1" smtClean="0">
                  <a:latin typeface="PCS NEPAL" panose="040B7200000000000000" pitchFamily="82" charset="0"/>
                </a:rPr>
                <a:t>ljj</a:t>
              </a:r>
              <a:r>
                <a:rPr lang="en-US" dirty="0" smtClean="0">
                  <a:latin typeface="PCS NEPAL" panose="040B7200000000000000" pitchFamily="82" charset="0"/>
                </a:rPr>
                <a:t>/)f b]</a:t>
              </a:r>
              <a:r>
                <a:rPr lang="en-US" dirty="0" err="1" smtClean="0">
                  <a:latin typeface="PCS NEPAL" panose="040B7200000000000000" pitchFamily="82" charset="0"/>
                </a:rPr>
                <a:t>lvG</a:t>
              </a:r>
              <a:r>
                <a:rPr lang="en-US" dirty="0" smtClean="0">
                  <a:latin typeface="PCS NEPAL" panose="040B7200000000000000" pitchFamily="82" charset="0"/>
                </a:rPr>
                <a:t>% .</a:t>
              </a:r>
              <a:endParaRPr lang="en-US" dirty="0"/>
            </a:p>
          </p:txBody>
        </p:sp>
        <p:sp>
          <p:nvSpPr>
            <p:cNvPr id="11" name="Down Arrow 10"/>
            <p:cNvSpPr/>
            <p:nvPr/>
          </p:nvSpPr>
          <p:spPr>
            <a:xfrm>
              <a:off x="7436428" y="3872341"/>
              <a:ext cx="159327" cy="706582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8672944" y="3875807"/>
            <a:ext cx="1880755" cy="2982192"/>
            <a:chOff x="3721795" y="3906981"/>
            <a:chExt cx="1880755" cy="2982192"/>
          </a:xfrm>
        </p:grpSpPr>
        <p:sp>
          <p:nvSpPr>
            <p:cNvPr id="14" name="Rounded Rectangle 13"/>
            <p:cNvSpPr/>
            <p:nvPr/>
          </p:nvSpPr>
          <p:spPr>
            <a:xfrm>
              <a:off x="3721795" y="4495154"/>
              <a:ext cx="1880755" cy="2394019"/>
            </a:xfrm>
            <a:prstGeom prst="roundRect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FF0000"/>
                  </a:solidFill>
                </a:rPr>
                <a:t>Click: Payment Voucher </a:t>
              </a:r>
              <a:r>
                <a:rPr lang="en-US" dirty="0" err="1" smtClean="0">
                  <a:latin typeface="PCS NEPAL" panose="040B7200000000000000" pitchFamily="82" charset="0"/>
                </a:rPr>
                <a:t>o;df</a:t>
              </a:r>
              <a:r>
                <a:rPr lang="en-US" dirty="0" smtClean="0">
                  <a:latin typeface="PCS NEPAL" panose="040B7200000000000000" pitchFamily="82" charset="0"/>
                </a:rPr>
                <a:t> a}+</a:t>
              </a:r>
              <a:r>
                <a:rPr lang="en-US" dirty="0" err="1" smtClean="0">
                  <a:latin typeface="PCS NEPAL" panose="040B7200000000000000" pitchFamily="82" charset="0"/>
                </a:rPr>
                <a:t>sdf</a:t>
              </a:r>
              <a:r>
                <a:rPr lang="en-US" dirty="0" smtClean="0">
                  <a:latin typeface="PCS NEPAL" panose="040B7200000000000000" pitchFamily="82" charset="0"/>
                </a:rPr>
                <a:t> </a:t>
              </a:r>
              <a:r>
                <a:rPr lang="en-US" dirty="0" err="1" smtClean="0">
                  <a:latin typeface="PCS NEPAL" panose="040B7200000000000000" pitchFamily="82" charset="0"/>
                </a:rPr>
                <a:t>bflvnf</a:t>
              </a:r>
              <a:r>
                <a:rPr lang="en-US" dirty="0" smtClean="0">
                  <a:latin typeface="PCS NEPAL" panose="040B7200000000000000" pitchFamily="82" charset="0"/>
                </a:rPr>
                <a:t> </a:t>
              </a:r>
              <a:r>
                <a:rPr lang="en-US" dirty="0" err="1" smtClean="0">
                  <a:latin typeface="PCS NEPAL" panose="040B7200000000000000" pitchFamily="82" charset="0"/>
                </a:rPr>
                <a:t>ug</a:t>
              </a:r>
              <a:r>
                <a:rPr lang="en-US" dirty="0" smtClean="0">
                  <a:latin typeface="PCS NEPAL" panose="040B7200000000000000" pitchFamily="82" charset="0"/>
                </a:rPr>
                <a:t>'{kg]{ </a:t>
              </a:r>
              <a:r>
                <a:rPr lang="en-US" dirty="0" err="1" smtClean="0">
                  <a:latin typeface="PCS NEPAL" panose="040B7200000000000000" pitchFamily="82" charset="0"/>
                </a:rPr>
                <a:t>ef</a:t>
              </a:r>
              <a:r>
                <a:rPr lang="en-US" dirty="0" smtClean="0">
                  <a:latin typeface="PCS NEPAL" panose="040B7200000000000000" pitchFamily="82" charset="0"/>
                </a:rPr>
                <a:t>}r/ 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Generate</a:t>
              </a:r>
              <a:r>
                <a:rPr lang="en-US" dirty="0" smtClean="0">
                  <a:latin typeface="PCS NEPAL" panose="040B7200000000000000" pitchFamily="82" charset="0"/>
                </a:rPr>
                <a:t> </a:t>
              </a:r>
              <a:r>
                <a:rPr lang="en-US" dirty="0" err="1" smtClean="0">
                  <a:latin typeface="PCS NEPAL" panose="040B7200000000000000" pitchFamily="82" charset="0"/>
                </a:rPr>
                <a:t>ug</a:t>
              </a:r>
              <a:r>
                <a:rPr lang="en-US" dirty="0" smtClean="0">
                  <a:latin typeface="PCS NEPAL" panose="040B7200000000000000" pitchFamily="82" charset="0"/>
                </a:rPr>
                <a:t>{ ;</a:t>
              </a:r>
              <a:r>
                <a:rPr lang="en-US" dirty="0" err="1" smtClean="0">
                  <a:latin typeface="PCS NEPAL" panose="040B7200000000000000" pitchFamily="82" charset="0"/>
                </a:rPr>
                <a:t>lsg</a:t>
              </a:r>
              <a:r>
                <a:rPr lang="en-US" dirty="0" smtClean="0">
                  <a:latin typeface="PCS NEPAL" panose="040B7200000000000000" pitchFamily="82" charset="0"/>
                </a:rPr>
                <a:t>]÷ </a:t>
              </a:r>
              <a:r>
                <a:rPr lang="en-US" dirty="0" err="1" smtClean="0">
                  <a:latin typeface="PCS NEPAL" panose="040B7200000000000000" pitchFamily="82" charset="0"/>
                </a:rPr>
                <a:t>klxn</a:t>
              </a:r>
              <a:r>
                <a:rPr lang="en-US" dirty="0" smtClean="0">
                  <a:latin typeface="PCS NEPAL" panose="040B7200000000000000" pitchFamily="82" charset="0"/>
                </a:rPr>
                <a:t>] </a:t>
              </a:r>
              <a:r>
                <a:rPr lang="en-US" dirty="0" err="1" smtClean="0">
                  <a:latin typeface="PCS NEPAL" panose="040B7200000000000000" pitchFamily="82" charset="0"/>
                </a:rPr>
                <a:t>e'QmfgL</a:t>
              </a:r>
              <a:r>
                <a:rPr lang="en-US" dirty="0" smtClean="0">
                  <a:latin typeface="PCS NEPAL" panose="040B7200000000000000" pitchFamily="82" charset="0"/>
                </a:rPr>
                <a:t> u/]</a:t>
              </a:r>
              <a:r>
                <a:rPr lang="en-US" dirty="0" err="1" smtClean="0">
                  <a:latin typeface="PCS NEPAL" panose="040B7200000000000000" pitchFamily="82" charset="0"/>
                </a:rPr>
                <a:t>sf</a:t>
              </a:r>
              <a:r>
                <a:rPr lang="en-US" dirty="0" smtClean="0">
                  <a:latin typeface="PCS NEPAL" panose="040B7200000000000000" pitchFamily="82" charset="0"/>
                </a:rPr>
                <a:t>] </a:t>
              </a:r>
              <a:r>
                <a:rPr lang="en-US" dirty="0" err="1" smtClean="0">
                  <a:latin typeface="PCS NEPAL" panose="040B7200000000000000" pitchFamily="82" charset="0"/>
                </a:rPr>
                <a:t>ljj</a:t>
              </a:r>
              <a:r>
                <a:rPr lang="en-US" dirty="0" smtClean="0">
                  <a:latin typeface="PCS NEPAL" panose="040B7200000000000000" pitchFamily="82" charset="0"/>
                </a:rPr>
                <a:t>/)f x]g{ ;</a:t>
              </a:r>
              <a:r>
                <a:rPr lang="en-US" dirty="0" err="1" smtClean="0">
                  <a:latin typeface="PCS NEPAL" panose="040B7200000000000000" pitchFamily="82" charset="0"/>
                </a:rPr>
                <a:t>lsg</a:t>
              </a:r>
              <a:r>
                <a:rPr lang="en-US" dirty="0" smtClean="0">
                  <a:latin typeface="PCS NEPAL" panose="040B7200000000000000" pitchFamily="82" charset="0"/>
                </a:rPr>
                <a:t>] .</a:t>
              </a:r>
              <a:endParaRPr lang="en-US" dirty="0"/>
            </a:p>
          </p:txBody>
        </p:sp>
        <p:sp>
          <p:nvSpPr>
            <p:cNvPr id="15" name="Down Arrow 14"/>
            <p:cNvSpPr/>
            <p:nvPr/>
          </p:nvSpPr>
          <p:spPr>
            <a:xfrm>
              <a:off x="3933078" y="3906981"/>
              <a:ext cx="197427" cy="58817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0609118" y="3875807"/>
            <a:ext cx="1880755" cy="2982192"/>
            <a:chOff x="3721795" y="3906981"/>
            <a:chExt cx="1880755" cy="2982192"/>
          </a:xfrm>
        </p:grpSpPr>
        <p:sp>
          <p:nvSpPr>
            <p:cNvPr id="17" name="Rounded Rectangle 16"/>
            <p:cNvSpPr/>
            <p:nvPr/>
          </p:nvSpPr>
          <p:spPr>
            <a:xfrm>
              <a:off x="3721795" y="4495154"/>
              <a:ext cx="1880755" cy="2394019"/>
            </a:xfrm>
            <a:prstGeom prst="roundRect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FF0000"/>
                  </a:solidFill>
                </a:rPr>
                <a:t>Click: Add </a:t>
              </a:r>
              <a:r>
                <a:rPr lang="en-US" dirty="0" err="1" smtClean="0">
                  <a:solidFill>
                    <a:srgbClr val="FF0000"/>
                  </a:solidFill>
                </a:rPr>
                <a:t>Withholdee</a:t>
              </a:r>
              <a:r>
                <a:rPr lang="en-US" dirty="0" smtClean="0">
                  <a:solidFill>
                    <a:srgbClr val="FF0000"/>
                  </a:solidFill>
                </a:rPr>
                <a:t> Pan in ETDS </a:t>
              </a:r>
            </a:p>
            <a:p>
              <a:pPr algn="ctr"/>
              <a:r>
                <a:rPr lang="en-US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ETDS Entry </a:t>
              </a:r>
              <a:r>
                <a:rPr lang="en-US" sz="1400" dirty="0" err="1" smtClean="0">
                  <a:latin typeface="PCS NEPAL" panose="040B7200000000000000" pitchFamily="82" charset="0"/>
                </a:rPr>
                <a:t>ubf</a:t>
              </a:r>
              <a:r>
                <a:rPr lang="en-US" sz="1400" dirty="0" smtClean="0">
                  <a:latin typeface="PCS NEPAL" panose="040B7200000000000000" pitchFamily="82" charset="0"/>
                </a:rPr>
                <a:t>{ </a:t>
              </a:r>
              <a:r>
                <a:rPr lang="en-US" sz="1400" dirty="0" err="1" smtClean="0">
                  <a:latin typeface="PCS NEPAL" panose="040B7200000000000000" pitchFamily="82" charset="0"/>
                </a:rPr>
                <a:t>s'g</a:t>
              </a:r>
              <a:r>
                <a:rPr lang="en-US" sz="1400" dirty="0" smtClean="0">
                  <a:latin typeface="PCS NEPAL" panose="040B7200000000000000" pitchFamily="82" charset="0"/>
                </a:rPr>
                <a:t>} </a:t>
              </a:r>
              <a:r>
                <a:rPr lang="en-US" sz="1400" dirty="0" err="1" smtClean="0">
                  <a:latin typeface="PCS NEPAL" panose="040B7200000000000000" pitchFamily="82" charset="0"/>
                </a:rPr>
                <a:t>JolQm</a:t>
              </a:r>
              <a:r>
                <a:rPr lang="en-US" sz="1400" dirty="0" smtClean="0">
                  <a:latin typeface="PCS NEPAL" panose="040B7200000000000000" pitchFamily="82" charset="0"/>
                </a:rPr>
                <a:t> </a:t>
              </a:r>
              <a:r>
                <a:rPr lang="en-US" sz="1400" dirty="0" err="1" smtClean="0">
                  <a:latin typeface="PCS NEPAL" panose="040B7200000000000000" pitchFamily="82" charset="0"/>
                </a:rPr>
                <a:t>jf</a:t>
              </a:r>
              <a:r>
                <a:rPr lang="en-US" sz="1400" dirty="0" smtClean="0">
                  <a:latin typeface="PCS NEPAL" panose="040B7200000000000000" pitchFamily="82" charset="0"/>
                </a:rPr>
                <a:t> s/</a:t>
              </a:r>
              <a:r>
                <a:rPr lang="en-US" sz="1400" dirty="0" err="1" smtClean="0">
                  <a:latin typeface="PCS NEPAL" panose="040B7200000000000000" pitchFamily="82" charset="0"/>
                </a:rPr>
                <a:t>bftfsf</a:t>
              </a:r>
              <a:r>
                <a:rPr lang="en-US" sz="1400" dirty="0" smtClean="0">
                  <a:latin typeface="PCS NEPAL" panose="040B7200000000000000" pitchFamily="82" charset="0"/>
                </a:rPr>
                <a:t>] </a:t>
              </a:r>
              <a:r>
                <a:rPr lang="en-US" sz="1400" dirty="0" err="1" smtClean="0">
                  <a:latin typeface="PCS NEPAL" panose="040B7200000000000000" pitchFamily="82" charset="0"/>
                </a:rPr>
                <a:t>Kofg</a:t>
              </a:r>
              <a:r>
                <a:rPr lang="en-US" sz="1400" dirty="0" smtClean="0">
                  <a:latin typeface="PCS NEPAL" panose="040B7200000000000000" pitchFamily="82" charset="0"/>
                </a:rPr>
                <a:t> g+= g/</a:t>
              </a:r>
              <a:r>
                <a:rPr lang="en-US" sz="1400" dirty="0" err="1" smtClean="0">
                  <a:latin typeface="PCS NEPAL" panose="040B7200000000000000" pitchFamily="82" charset="0"/>
                </a:rPr>
                <a:t>flv</a:t>
              </a:r>
              <a:r>
                <a:rPr lang="en-US" sz="1400" dirty="0" smtClean="0">
                  <a:latin typeface="PCS NEPAL" panose="040B7200000000000000" pitchFamily="82" charset="0"/>
                </a:rPr>
                <a:t> </a:t>
              </a:r>
              <a:r>
                <a:rPr lang="en-US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Verify</a:t>
              </a:r>
              <a:r>
                <a:rPr lang="en-US" sz="1400" dirty="0" smtClean="0">
                  <a:latin typeface="PCS NEPAL" panose="040B7200000000000000" pitchFamily="82" charset="0"/>
                </a:rPr>
                <a:t> </a:t>
              </a:r>
              <a:r>
                <a:rPr lang="en-US" sz="1400" dirty="0" err="1" smtClean="0">
                  <a:latin typeface="PCS NEPAL" panose="040B7200000000000000" pitchFamily="82" charset="0"/>
                </a:rPr>
                <a:t>ePdf</a:t>
              </a:r>
              <a:r>
                <a:rPr lang="en-US" sz="1400" dirty="0" smtClean="0">
                  <a:latin typeface="PCS NEPAL" panose="040B7200000000000000" pitchFamily="82" charset="0"/>
                </a:rPr>
                <a:t> </a:t>
              </a:r>
              <a:r>
                <a:rPr lang="en-US" sz="1400" dirty="0" err="1" smtClean="0">
                  <a:latin typeface="PCS NEPAL" panose="040B7200000000000000" pitchFamily="82" charset="0"/>
                </a:rPr>
                <a:t>pQm</a:t>
              </a:r>
              <a:r>
                <a:rPr lang="en-US" sz="1400" dirty="0" smtClean="0">
                  <a:latin typeface="PCS NEPAL" panose="040B7200000000000000" pitchFamily="82" charset="0"/>
                </a:rPr>
                <a:t> s/</a:t>
              </a:r>
              <a:r>
                <a:rPr lang="en-US" sz="1400" dirty="0" err="1" smtClean="0">
                  <a:latin typeface="PCS NEPAL" panose="040B7200000000000000" pitchFamily="82" charset="0"/>
                </a:rPr>
                <a:t>bftfsf</a:t>
              </a:r>
              <a:r>
                <a:rPr lang="en-US" sz="1400" dirty="0" smtClean="0">
                  <a:latin typeface="PCS NEPAL" panose="040B7200000000000000" pitchFamily="82" charset="0"/>
                </a:rPr>
                <a:t>] </a:t>
              </a:r>
              <a:r>
                <a:rPr lang="en-US" sz="1400" dirty="0" err="1" smtClean="0">
                  <a:latin typeface="PCS NEPAL" panose="040B7200000000000000" pitchFamily="82" charset="0"/>
                </a:rPr>
                <a:t>Kofg</a:t>
              </a:r>
              <a:r>
                <a:rPr lang="en-US" sz="1400" dirty="0" smtClean="0">
                  <a:latin typeface="PCS NEPAL" panose="040B7200000000000000" pitchFamily="82" charset="0"/>
                </a:rPr>
                <a:t> g+= </a:t>
              </a:r>
              <a:r>
                <a:rPr lang="en-US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Entry</a:t>
              </a:r>
              <a:r>
                <a:rPr lang="en-US" sz="1400" dirty="0" smtClean="0">
                  <a:latin typeface="PCS NEPAL" panose="040B7200000000000000" pitchFamily="82" charset="0"/>
                </a:rPr>
                <a:t> </a:t>
              </a:r>
              <a:r>
                <a:rPr lang="en-US" sz="1400" dirty="0" err="1" smtClean="0">
                  <a:latin typeface="PCS NEPAL" panose="040B7200000000000000" pitchFamily="82" charset="0"/>
                </a:rPr>
                <a:t>ul</a:t>
              </a:r>
              <a:r>
                <a:rPr lang="en-US" sz="1400" dirty="0" smtClean="0">
                  <a:latin typeface="PCS NEPAL" panose="040B7200000000000000" pitchFamily="82" charset="0"/>
                </a:rPr>
                <a:t>/</a:t>
              </a:r>
              <a:r>
                <a:rPr lang="en-US" sz="1400" dirty="0" err="1" smtClean="0">
                  <a:latin typeface="PCS NEPAL" panose="040B7200000000000000" pitchFamily="82" charset="0"/>
                </a:rPr>
                <a:t>lbg</a:t>
              </a:r>
              <a:r>
                <a:rPr lang="en-US" sz="1400" dirty="0">
                  <a:latin typeface="PCS NEPAL" panose="040B7200000000000000" pitchFamily="82" charset="0"/>
                </a:rPr>
                <a:t> </a:t>
              </a:r>
              <a:r>
                <a:rPr lang="en-US" sz="1400" dirty="0" smtClean="0">
                  <a:latin typeface="PCS NEPAL" panose="040B7200000000000000" pitchFamily="82" charset="0"/>
                </a:rPr>
                <a:t>.</a:t>
              </a:r>
              <a:endParaRPr lang="en-US" sz="1400" dirty="0">
                <a:latin typeface="PCS NEPAL" panose="040B7200000000000000" pitchFamily="82" charset="0"/>
              </a:endParaRPr>
            </a:p>
          </p:txBody>
        </p:sp>
        <p:sp>
          <p:nvSpPr>
            <p:cNvPr id="18" name="Down Arrow 17"/>
            <p:cNvSpPr/>
            <p:nvPr/>
          </p:nvSpPr>
          <p:spPr>
            <a:xfrm>
              <a:off x="3933078" y="3906981"/>
              <a:ext cx="197427" cy="58817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0280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808018" y="1381990"/>
            <a:ext cx="8427027" cy="97488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rgbClr val="FF0000"/>
                </a:solidFill>
              </a:rPr>
              <a:t>TDS </a:t>
            </a:r>
            <a:r>
              <a:rPr lang="en-US" sz="2800" dirty="0" err="1" smtClean="0">
                <a:solidFill>
                  <a:srgbClr val="FF0000"/>
                </a:solidFill>
                <a:latin typeface="PCS NEPAL" panose="040B7200000000000000" pitchFamily="82" charset="0"/>
              </a:rPr>
              <a:t>ug</a:t>
            </a:r>
            <a:r>
              <a:rPr lang="en-US" sz="2800" dirty="0" smtClean="0">
                <a:solidFill>
                  <a:srgbClr val="FF0000"/>
                </a:solidFill>
                <a:latin typeface="PCS NEPAL" panose="040B7200000000000000" pitchFamily="82" charset="0"/>
              </a:rPr>
              <a:t>]{ </a:t>
            </a:r>
            <a:r>
              <a:rPr lang="en-US" sz="2800" dirty="0" err="1" smtClean="0">
                <a:solidFill>
                  <a:srgbClr val="FF0000"/>
                </a:solidFill>
                <a:latin typeface="PCS NEPAL" panose="040B7200000000000000" pitchFamily="82" charset="0"/>
              </a:rPr>
              <a:t>kmd</a:t>
            </a:r>
            <a:r>
              <a:rPr lang="en-US" sz="2800" dirty="0" smtClean="0">
                <a:solidFill>
                  <a:srgbClr val="FF0000"/>
                </a:solidFill>
                <a:latin typeface="PCS NEPAL" panose="040B7200000000000000" pitchFamily="82" charset="0"/>
              </a:rPr>
              <a:t>{÷;+:</a:t>
            </a:r>
            <a:r>
              <a:rPr lang="en-US" sz="2800" dirty="0" err="1" smtClean="0">
                <a:solidFill>
                  <a:srgbClr val="FF0000"/>
                </a:solidFill>
                <a:latin typeface="PCS NEPAL" panose="040B7200000000000000" pitchFamily="82" charset="0"/>
              </a:rPr>
              <a:t>yf÷lgsfon</a:t>
            </a:r>
            <a:r>
              <a:rPr lang="en-US" sz="2800" dirty="0" smtClean="0">
                <a:solidFill>
                  <a:srgbClr val="FF0000"/>
                </a:solidFill>
                <a:latin typeface="PCS NEPAL" panose="040B7200000000000000" pitchFamily="82" charset="0"/>
              </a:rPr>
              <a:t>] </a:t>
            </a:r>
            <a:r>
              <a:rPr lang="en-US" sz="2800" dirty="0" err="1" smtClean="0">
                <a:solidFill>
                  <a:srgbClr val="FF0000"/>
                </a:solidFill>
                <a:latin typeface="PCS NEPAL" panose="040B7200000000000000" pitchFamily="82" charset="0"/>
              </a:rPr>
              <a:t>clgjfo</a:t>
            </a:r>
            <a:r>
              <a:rPr lang="en-US" sz="2800" dirty="0" smtClean="0">
                <a:solidFill>
                  <a:srgbClr val="FF0000"/>
                </a:solidFill>
                <a:latin typeface="PCS NEPAL" panose="040B7200000000000000" pitchFamily="82" charset="0"/>
              </a:rPr>
              <a:t>{ </a:t>
            </a:r>
            <a:r>
              <a:rPr lang="en-US" sz="2800" dirty="0" err="1" smtClean="0">
                <a:solidFill>
                  <a:srgbClr val="FF0000"/>
                </a:solidFill>
                <a:latin typeface="PCS NEPAL" panose="040B7200000000000000" pitchFamily="82" charset="0"/>
              </a:rPr>
              <a:t>Kofg</a:t>
            </a:r>
            <a:r>
              <a:rPr lang="en-US" sz="2800" dirty="0" smtClean="0">
                <a:solidFill>
                  <a:srgbClr val="FF0000"/>
                </a:solidFill>
                <a:latin typeface="PCS NEPAL" panose="040B7200000000000000" pitchFamily="8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PCS NEPAL" panose="040B7200000000000000" pitchFamily="82" charset="0"/>
              </a:rPr>
              <a:t>lnO</a:t>
            </a:r>
            <a:r>
              <a:rPr lang="en-US" sz="2800" dirty="0" smtClean="0">
                <a:solidFill>
                  <a:srgbClr val="FF0000"/>
                </a:solidFill>
                <a:latin typeface="PCS NEPAL" panose="040B7200000000000000" pitchFamily="82" charset="0"/>
              </a:rPr>
              <a:t>{ ;f]</a:t>
            </a:r>
            <a:r>
              <a:rPr lang="en-US" sz="2800" dirty="0" err="1" smtClean="0">
                <a:solidFill>
                  <a:srgbClr val="FF0000"/>
                </a:solidFill>
                <a:latin typeface="PCS NEPAL" panose="040B7200000000000000" pitchFamily="82" charset="0"/>
              </a:rPr>
              <a:t>xL</a:t>
            </a:r>
            <a:r>
              <a:rPr lang="en-US" sz="2800" dirty="0" smtClean="0">
                <a:solidFill>
                  <a:srgbClr val="FF0000"/>
                </a:solidFill>
                <a:latin typeface="PCS NEPAL" panose="040B7200000000000000" pitchFamily="8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PCS NEPAL" panose="040B7200000000000000" pitchFamily="82" charset="0"/>
              </a:rPr>
              <a:t>Kofg</a:t>
            </a:r>
            <a:r>
              <a:rPr lang="en-US" sz="2800" dirty="0" smtClean="0">
                <a:solidFill>
                  <a:srgbClr val="FF0000"/>
                </a:solidFill>
                <a:latin typeface="PCS NEPAL" panose="040B7200000000000000" pitchFamily="8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PCS NEPAL" panose="040B7200000000000000" pitchFamily="82" charset="0"/>
              </a:rPr>
              <a:t>gDa</a:t>
            </a:r>
            <a:r>
              <a:rPr lang="en-US" sz="2800" dirty="0" smtClean="0">
                <a:solidFill>
                  <a:srgbClr val="FF0000"/>
                </a:solidFill>
                <a:latin typeface="PCS NEPAL" panose="040B7200000000000000" pitchFamily="82" charset="0"/>
              </a:rPr>
              <a:t>/ /</a:t>
            </a:r>
            <a:r>
              <a:rPr lang="en-US" sz="2800" dirty="0" err="1" smtClean="0">
                <a:solidFill>
                  <a:srgbClr val="FF0000"/>
                </a:solidFill>
                <a:latin typeface="PCS NEPAL" panose="040B7200000000000000" pitchFamily="82" charset="0"/>
              </a:rPr>
              <a:t>fvL</a:t>
            </a:r>
            <a:r>
              <a:rPr lang="en-US" sz="2800" dirty="0" smtClean="0">
                <a:solidFill>
                  <a:srgbClr val="FF0000"/>
                </a:solidFill>
                <a:latin typeface="PCS NEPAL" panose="040B7200000000000000" pitchFamily="82" charset="0"/>
              </a:rPr>
              <a:t> a}+s </a:t>
            </a:r>
            <a:r>
              <a:rPr lang="en-US" sz="2800" dirty="0" err="1" smtClean="0">
                <a:solidFill>
                  <a:srgbClr val="FF0000"/>
                </a:solidFill>
                <a:latin typeface="PCS NEPAL" panose="040B7200000000000000" pitchFamily="82" charset="0"/>
              </a:rPr>
              <a:t>ef</a:t>
            </a:r>
            <a:r>
              <a:rPr lang="en-US" sz="2800" dirty="0" smtClean="0">
                <a:solidFill>
                  <a:srgbClr val="FF0000"/>
                </a:solidFill>
                <a:latin typeface="PCS NEPAL" panose="040B7200000000000000" pitchFamily="82" charset="0"/>
              </a:rPr>
              <a:t>}r/ e/]</a:t>
            </a:r>
            <a:r>
              <a:rPr lang="en-US" sz="2800" dirty="0" err="1" smtClean="0">
                <a:solidFill>
                  <a:srgbClr val="FF0000"/>
                </a:solidFill>
                <a:latin typeface="PCS NEPAL" panose="040B7200000000000000" pitchFamily="82" charset="0"/>
              </a:rPr>
              <a:t>sf</a:t>
            </a:r>
            <a:r>
              <a:rPr lang="en-US" sz="2800" dirty="0" smtClean="0">
                <a:solidFill>
                  <a:srgbClr val="FF0000"/>
                </a:solidFill>
                <a:latin typeface="PCS NEPAL" panose="040B7200000000000000" pitchFamily="82" charset="0"/>
              </a:rPr>
              <a:t>] </a:t>
            </a:r>
            <a:r>
              <a:rPr lang="en-US" sz="2800" dirty="0" err="1" smtClean="0">
                <a:solidFill>
                  <a:srgbClr val="FF0000"/>
                </a:solidFill>
                <a:latin typeface="PCS NEPAL" panose="040B7200000000000000" pitchFamily="82" charset="0"/>
              </a:rPr>
              <a:t>x'g'kg</a:t>
            </a:r>
            <a:r>
              <a:rPr lang="en-US" sz="2800" dirty="0" smtClean="0">
                <a:solidFill>
                  <a:srgbClr val="FF0000"/>
                </a:solidFill>
                <a:latin typeface="PCS NEPAL" panose="040B7200000000000000" pitchFamily="82" charset="0"/>
              </a:rPr>
              <a:t>]{ .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43545" y="62344"/>
            <a:ext cx="8104909" cy="884525"/>
          </a:xfr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b="1" dirty="0" smtClean="0">
                <a:ln/>
                <a:solidFill>
                  <a:schemeClr val="accent4"/>
                </a:solidFill>
              </a:rPr>
              <a:t>E-TDS </a:t>
            </a:r>
            <a:r>
              <a:rPr lang="en-US" sz="4800" b="1" dirty="0" err="1" smtClean="0">
                <a:ln/>
                <a:solidFill>
                  <a:schemeClr val="accent4"/>
                </a:solidFill>
                <a:latin typeface="PCS NEPAL" panose="040B7200000000000000" pitchFamily="82" charset="0"/>
              </a:rPr>
              <a:t>ljj</a:t>
            </a:r>
            <a:r>
              <a:rPr lang="en-US" sz="4800" b="1" dirty="0" smtClean="0">
                <a:ln/>
                <a:solidFill>
                  <a:schemeClr val="accent4"/>
                </a:solidFill>
                <a:latin typeface="PCS NEPAL" panose="040B7200000000000000" pitchFamily="82" charset="0"/>
              </a:rPr>
              <a:t>/)f </a:t>
            </a:r>
            <a:r>
              <a:rPr lang="en-US" sz="4800" b="1" dirty="0" err="1" smtClean="0">
                <a:ln/>
                <a:solidFill>
                  <a:schemeClr val="accent4"/>
                </a:solidFill>
                <a:latin typeface="PCS NEPAL" panose="040B7200000000000000" pitchFamily="82" charset="0"/>
              </a:rPr>
              <a:t>k|lji</a:t>
            </a:r>
            <a:r>
              <a:rPr lang="en-US" sz="4800" b="1" dirty="0" smtClean="0">
                <a:ln/>
                <a:solidFill>
                  <a:schemeClr val="accent4"/>
                </a:solidFill>
                <a:latin typeface="PCS NEPAL" panose="040B7200000000000000" pitchFamily="82" charset="0"/>
              </a:rPr>
              <a:t>^ </a:t>
            </a:r>
            <a:r>
              <a:rPr lang="en-US" sz="4800" b="1" dirty="0" err="1" smtClean="0">
                <a:ln/>
                <a:solidFill>
                  <a:schemeClr val="accent4"/>
                </a:solidFill>
                <a:latin typeface="PCS NEPAL" panose="040B7200000000000000" pitchFamily="82" charset="0"/>
              </a:rPr>
              <a:t>ug</a:t>
            </a:r>
            <a:r>
              <a:rPr lang="en-US" sz="4800" b="1" dirty="0" smtClean="0">
                <a:ln/>
                <a:solidFill>
                  <a:schemeClr val="accent4"/>
                </a:solidFill>
                <a:latin typeface="PCS NEPAL" panose="040B7200000000000000" pitchFamily="82" charset="0"/>
              </a:rPr>
              <a:t>]{ </a:t>
            </a:r>
            <a:r>
              <a:rPr lang="en-US" sz="4800" b="1" dirty="0" err="1" smtClean="0">
                <a:ln/>
                <a:solidFill>
                  <a:schemeClr val="accent4"/>
                </a:solidFill>
                <a:latin typeface="PCS NEPAL" panose="040B7200000000000000" pitchFamily="82" charset="0"/>
              </a:rPr>
              <a:t>tl</a:t>
            </a:r>
            <a:r>
              <a:rPr lang="en-US" sz="4800" b="1" dirty="0" smtClean="0">
                <a:ln/>
                <a:solidFill>
                  <a:schemeClr val="accent4"/>
                </a:solidFill>
                <a:latin typeface="PCS NEPAL" panose="040B7200000000000000" pitchFamily="82" charset="0"/>
              </a:rPr>
              <a:t>/</a:t>
            </a:r>
            <a:r>
              <a:rPr lang="en-US" sz="4800" b="1" dirty="0" err="1" smtClean="0">
                <a:ln/>
                <a:solidFill>
                  <a:schemeClr val="accent4"/>
                </a:solidFill>
                <a:latin typeface="PCS NEPAL" panose="040B7200000000000000" pitchFamily="82" charset="0"/>
              </a:rPr>
              <a:t>sf</a:t>
            </a:r>
            <a:endParaRPr lang="en-US" sz="4800" b="1" dirty="0">
              <a:ln/>
              <a:solidFill>
                <a:schemeClr val="accent4"/>
              </a:solidFill>
              <a:latin typeface="PCS NEPAL" panose="040B7200000000000000" pitchFamily="82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2545771" y="2356879"/>
            <a:ext cx="7214755" cy="13300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Type:      www.ird.gov.np</a:t>
            </a:r>
            <a:endParaRPr lang="en-US" sz="4400" dirty="0"/>
          </a:p>
        </p:txBody>
      </p:sp>
      <p:grpSp>
        <p:nvGrpSpPr>
          <p:cNvPr id="10" name="Group 9"/>
          <p:cNvGrpSpPr/>
          <p:nvPr/>
        </p:nvGrpSpPr>
        <p:grpSpPr>
          <a:xfrm>
            <a:off x="-191739" y="3686916"/>
            <a:ext cx="11195712" cy="3306166"/>
            <a:chOff x="-191739" y="3686916"/>
            <a:chExt cx="11195712" cy="3306166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/>
            <a:srcRect t="805" r="33453" b="12864"/>
            <a:stretch/>
          </p:blipFill>
          <p:spPr>
            <a:xfrm>
              <a:off x="2282535" y="3686916"/>
              <a:ext cx="8721438" cy="3306166"/>
            </a:xfrm>
            <a:prstGeom prst="rect">
              <a:avLst/>
            </a:prstGeom>
          </p:spPr>
        </p:pic>
        <p:sp>
          <p:nvSpPr>
            <p:cNvPr id="9" name="Right Arrow 8"/>
            <p:cNvSpPr/>
            <p:nvPr/>
          </p:nvSpPr>
          <p:spPr>
            <a:xfrm rot="2220000">
              <a:off x="-191739" y="4831591"/>
              <a:ext cx="2940626" cy="190339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 smtClean="0"/>
                <a:t>Click:      </a:t>
              </a:r>
              <a:r>
                <a:rPr lang="en-US" sz="2800" dirty="0" smtClean="0">
                  <a:latin typeface="PCS NEPAL" panose="040B7200000000000000" pitchFamily="82" charset="0"/>
                </a:rPr>
                <a:t>s/</a:t>
              </a:r>
              <a:r>
                <a:rPr lang="en-US" sz="2800" dirty="0" err="1" smtClean="0">
                  <a:latin typeface="PCS NEPAL" panose="040B7200000000000000" pitchFamily="82" charset="0"/>
                </a:rPr>
                <a:t>bftf</a:t>
              </a:r>
              <a:r>
                <a:rPr lang="en-US" sz="2800" dirty="0" smtClean="0">
                  <a:latin typeface="PCS NEPAL" panose="040B7200000000000000" pitchFamily="82" charset="0"/>
                </a:rPr>
                <a:t> </a:t>
              </a:r>
              <a:r>
                <a:rPr lang="en-US" sz="2800" dirty="0" err="1" smtClean="0">
                  <a:latin typeface="PCS NEPAL" panose="040B7200000000000000" pitchFamily="82" charset="0"/>
                </a:rPr>
                <a:t>kf</a:t>
              </a:r>
              <a:r>
                <a:rPr lang="en-US" sz="2800" dirty="0" smtClean="0">
                  <a:latin typeface="PCS NEPAL" panose="040B7200000000000000" pitchFamily="82" charset="0"/>
                </a:rPr>
                <a:t>]^{n</a:t>
              </a:r>
              <a:endParaRPr lang="en-US" sz="2800" dirty="0">
                <a:latin typeface="PCS NEPAL" panose="040B7200000000000000" pitchFamily="8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61990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Arrow 2"/>
          <p:cNvSpPr/>
          <p:nvPr/>
        </p:nvSpPr>
        <p:spPr>
          <a:xfrm>
            <a:off x="1579418" y="415637"/>
            <a:ext cx="9538855" cy="36264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 err="1" smtClean="0">
                <a:latin typeface="PCS NEPAL" panose="040B7200000000000000" pitchFamily="82" charset="0"/>
              </a:rPr>
              <a:t>Kofg</a:t>
            </a:r>
            <a:r>
              <a:rPr lang="en-US" sz="2800" dirty="0" smtClean="0">
                <a:latin typeface="PCS NEPAL" panose="040B7200000000000000" pitchFamily="82" charset="0"/>
              </a:rPr>
              <a:t> g+= </a:t>
            </a:r>
            <a:r>
              <a:rPr lang="en-US" sz="2800" dirty="0" err="1" smtClean="0">
                <a:latin typeface="PCS NEPAL" panose="040B7200000000000000" pitchFamily="82" charset="0"/>
              </a:rPr>
              <a:t>gePsf</a:t>
            </a:r>
            <a:r>
              <a:rPr lang="en-US" sz="2800" dirty="0" smtClean="0">
                <a:latin typeface="PCS NEPAL" panose="040B7200000000000000" pitchFamily="82" charset="0"/>
              </a:rPr>
              <a:t> </a:t>
            </a:r>
            <a:r>
              <a:rPr lang="en-US" sz="2800" dirty="0" err="1" smtClean="0">
                <a:latin typeface="PCS NEPAL" panose="040B7200000000000000" pitchFamily="82" charset="0"/>
              </a:rPr>
              <a:t>s'g</a:t>
            </a:r>
            <a:r>
              <a:rPr lang="en-US" sz="2800" dirty="0" smtClean="0">
                <a:latin typeface="PCS NEPAL" panose="040B7200000000000000" pitchFamily="82" charset="0"/>
              </a:rPr>
              <a:t>} </a:t>
            </a:r>
            <a:r>
              <a:rPr lang="en-US" sz="2800" dirty="0" err="1" smtClean="0">
                <a:latin typeface="PCS NEPAL" panose="040B7200000000000000" pitchFamily="82" charset="0"/>
              </a:rPr>
              <a:t>ef</a:t>
            </a:r>
            <a:r>
              <a:rPr lang="en-US" sz="2800" dirty="0" smtClean="0">
                <a:latin typeface="PCS NEPAL" panose="040B7200000000000000" pitchFamily="82" charset="0"/>
              </a:rPr>
              <a:t>}r/</a:t>
            </a:r>
            <a:r>
              <a:rPr lang="en-US" sz="2800" dirty="0" err="1" smtClean="0">
                <a:latin typeface="PCS NEPAL" panose="040B7200000000000000" pitchFamily="82" charset="0"/>
              </a:rPr>
              <a:t>sf</a:t>
            </a:r>
            <a:r>
              <a:rPr lang="en-US" sz="2800" dirty="0" smtClean="0">
                <a:latin typeface="PCS NEPAL" panose="040B7200000000000000" pitchFamily="82" charset="0"/>
              </a:rPr>
              <a:t>]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TDS</a:t>
            </a:r>
            <a:r>
              <a:rPr lang="en-US" sz="2800" dirty="0" smtClean="0">
                <a:latin typeface="PCS NEPAL" panose="040B7200000000000000" pitchFamily="82" charset="0"/>
              </a:rPr>
              <a:t> </a:t>
            </a:r>
            <a:r>
              <a:rPr lang="en-US" sz="2800" dirty="0" err="1" smtClean="0">
                <a:latin typeface="PCS NEPAL" panose="040B7200000000000000" pitchFamily="82" charset="0"/>
              </a:rPr>
              <a:t>ubf</a:t>
            </a:r>
            <a:r>
              <a:rPr lang="en-US" sz="2800" dirty="0" smtClean="0">
                <a:latin typeface="PCS NEPAL" panose="040B7200000000000000" pitchFamily="82" charset="0"/>
              </a:rPr>
              <a:t>{ ;</a:t>
            </a:r>
            <a:r>
              <a:rPr lang="en-US" sz="2800" dirty="0" err="1" smtClean="0">
                <a:latin typeface="PCS NEPAL" panose="040B7200000000000000" pitchFamily="82" charset="0"/>
              </a:rPr>
              <a:t>lAd;g</a:t>
            </a:r>
            <a:r>
              <a:rPr lang="en-US" sz="2800" dirty="0" smtClean="0">
                <a:latin typeface="PCS NEPAL" panose="040B7200000000000000" pitchFamily="82" charset="0"/>
              </a:rPr>
              <a:t> g+= </a:t>
            </a:r>
            <a:r>
              <a:rPr lang="en-US" sz="2800" dirty="0" err="1" smtClean="0">
                <a:latin typeface="PCS NEPAL" panose="040B7200000000000000" pitchFamily="82" charset="0"/>
              </a:rPr>
              <a:t>lng</a:t>
            </a:r>
            <a:r>
              <a:rPr lang="en-US" sz="2800" dirty="0" smtClean="0">
                <a:latin typeface="PCS NEPAL" panose="040B7200000000000000" pitchFamily="82" charset="0"/>
              </a:rPr>
              <a:t>] </a:t>
            </a:r>
            <a:r>
              <a:rPr lang="en-US" sz="2800" dirty="0" err="1" smtClean="0">
                <a:latin typeface="PCS NEPAL" panose="040B7200000000000000" pitchFamily="82" charset="0"/>
              </a:rPr>
              <a:t>kmf</a:t>
            </a:r>
            <a:r>
              <a:rPr lang="en-US" sz="2800" dirty="0" smtClean="0">
                <a:latin typeface="PCS NEPAL" panose="040B7200000000000000" pitchFamily="82" charset="0"/>
              </a:rPr>
              <a:t>/</a:t>
            </a:r>
            <a:r>
              <a:rPr lang="en-US" sz="2800" dirty="0" err="1" smtClean="0">
                <a:latin typeface="PCS NEPAL" panose="040B7200000000000000" pitchFamily="82" charset="0"/>
              </a:rPr>
              <a:t>fddf</a:t>
            </a:r>
            <a:r>
              <a:rPr lang="en-US" sz="2800" dirty="0" smtClean="0">
                <a:latin typeface="PCS NEPAL" panose="040B7200000000000000" pitchFamily="82" charset="0"/>
              </a:rPr>
              <a:t> </a:t>
            </a:r>
            <a:r>
              <a:rPr lang="en-US" sz="2800" dirty="0" err="1" smtClean="0">
                <a:latin typeface="PCS NEPAL" panose="040B7200000000000000" pitchFamily="82" charset="0"/>
              </a:rPr>
              <a:t>sfof</a:t>
            </a:r>
            <a:r>
              <a:rPr lang="en-US" sz="2800" dirty="0" smtClean="0">
                <a:latin typeface="PCS NEPAL" panose="040B7200000000000000" pitchFamily="82" charset="0"/>
              </a:rPr>
              <a:t>{no÷;+:</a:t>
            </a:r>
            <a:r>
              <a:rPr lang="en-US" sz="2800" dirty="0" err="1" smtClean="0">
                <a:latin typeface="PCS NEPAL" panose="040B7200000000000000" pitchFamily="82" charset="0"/>
              </a:rPr>
              <a:t>yfsf</a:t>
            </a:r>
            <a:r>
              <a:rPr lang="en-US" sz="2800" dirty="0" smtClean="0">
                <a:latin typeface="PCS NEPAL" panose="040B7200000000000000" pitchFamily="82" charset="0"/>
              </a:rPr>
              <a:t>] </a:t>
            </a:r>
            <a:r>
              <a:rPr lang="en-US" sz="2800" dirty="0" err="1" smtClean="0">
                <a:latin typeface="PCS NEPAL" panose="040B7200000000000000" pitchFamily="82" charset="0"/>
              </a:rPr>
              <a:t>Kofg</a:t>
            </a:r>
            <a:r>
              <a:rPr lang="en-US" sz="2800" dirty="0" smtClean="0">
                <a:latin typeface="PCS NEPAL" panose="040B7200000000000000" pitchFamily="82" charset="0"/>
              </a:rPr>
              <a:t> g+= g/</a:t>
            </a:r>
            <a:r>
              <a:rPr lang="en-US" sz="2800" dirty="0" err="1" smtClean="0">
                <a:latin typeface="PCS NEPAL" panose="040B7200000000000000" pitchFamily="82" charset="0"/>
              </a:rPr>
              <a:t>fVg</a:t>
            </a:r>
            <a:r>
              <a:rPr lang="en-US" sz="2800" dirty="0" smtClean="0">
                <a:latin typeface="PCS NEPAL" panose="040B7200000000000000" pitchFamily="82" charset="0"/>
              </a:rPr>
              <a:t>] /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Verify</a:t>
            </a:r>
            <a:r>
              <a:rPr lang="en-US" sz="2800" dirty="0" smtClean="0">
                <a:latin typeface="PCS NEPAL" panose="040B7200000000000000" pitchFamily="82" charset="0"/>
              </a:rPr>
              <a:t> </a:t>
            </a:r>
            <a:r>
              <a:rPr lang="en-US" sz="2800" dirty="0" err="1" smtClean="0">
                <a:latin typeface="PCS NEPAL" panose="040B7200000000000000" pitchFamily="82" charset="0"/>
              </a:rPr>
              <a:t>sf</a:t>
            </a:r>
            <a:r>
              <a:rPr lang="en-US" sz="2800" dirty="0" smtClean="0">
                <a:latin typeface="PCS NEPAL" panose="040B7200000000000000" pitchFamily="82" charset="0"/>
              </a:rPr>
              <a:t>] </a:t>
            </a:r>
            <a:r>
              <a:rPr lang="en-US" sz="2800" dirty="0" err="1" smtClean="0">
                <a:latin typeface="PCS NEPAL" panose="040B7200000000000000" pitchFamily="82" charset="0"/>
              </a:rPr>
              <a:t>nflu</a:t>
            </a:r>
            <a:r>
              <a:rPr lang="en-US" sz="2800" dirty="0" smtClean="0">
                <a:latin typeface="PCS NEPAL" panose="040B7200000000000000" pitchFamily="82" charset="0"/>
              </a:rPr>
              <a:t> ;</a:t>
            </a:r>
            <a:r>
              <a:rPr lang="en-US" sz="2800" dirty="0" err="1" smtClean="0">
                <a:latin typeface="PCS NEPAL" panose="040B7200000000000000" pitchFamily="82" charset="0"/>
              </a:rPr>
              <a:t>DalGwt</a:t>
            </a:r>
            <a:r>
              <a:rPr lang="en-US" sz="2800" dirty="0" smtClean="0">
                <a:latin typeface="PCS NEPAL" panose="040B7200000000000000" pitchFamily="82" charset="0"/>
              </a:rPr>
              <a:t> </a:t>
            </a:r>
            <a:r>
              <a:rPr lang="en-US" sz="2800" dirty="0" err="1" smtClean="0">
                <a:latin typeface="PCS NEPAL" panose="040B7200000000000000" pitchFamily="82" charset="0"/>
              </a:rPr>
              <a:t>cf</a:t>
            </a:r>
            <a:r>
              <a:rPr lang="en-US" sz="2800" dirty="0" smtClean="0">
                <a:latin typeface="PCS NEPAL" panose="040B7200000000000000" pitchFamily="82" charset="0"/>
              </a:rPr>
              <a:t>=/f=</a:t>
            </a:r>
            <a:r>
              <a:rPr lang="en-US" sz="2800" dirty="0" err="1" smtClean="0">
                <a:latin typeface="PCS NEPAL" panose="040B7200000000000000" pitchFamily="82" charset="0"/>
              </a:rPr>
              <a:t>sf</a:t>
            </a:r>
            <a:r>
              <a:rPr lang="en-US" sz="2800" dirty="0" smtClean="0">
                <a:latin typeface="PCS NEPAL" panose="040B7200000000000000" pitchFamily="82" charset="0"/>
              </a:rPr>
              <a:t>= </a:t>
            </a:r>
            <a:r>
              <a:rPr lang="en-US" sz="2800" dirty="0" err="1" smtClean="0">
                <a:latin typeface="PCS NEPAL" panose="040B7200000000000000" pitchFamily="82" charset="0"/>
              </a:rPr>
              <a:t>jf</a:t>
            </a:r>
            <a:r>
              <a:rPr lang="en-US" sz="2800" dirty="0" smtClean="0">
                <a:latin typeface="PCS NEPAL" panose="040B7200000000000000" pitchFamily="82" charset="0"/>
              </a:rPr>
              <a:t> s=;]=</a:t>
            </a:r>
            <a:r>
              <a:rPr lang="en-US" sz="2800" dirty="0" err="1" smtClean="0">
                <a:latin typeface="PCS NEPAL" panose="040B7200000000000000" pitchFamily="82" charset="0"/>
              </a:rPr>
              <a:t>sf</a:t>
            </a:r>
            <a:r>
              <a:rPr lang="en-US" sz="2800" dirty="0" smtClean="0">
                <a:latin typeface="PCS NEPAL" panose="040B7200000000000000" pitchFamily="82" charset="0"/>
              </a:rPr>
              <a:t>= </a:t>
            </a:r>
            <a:r>
              <a:rPr lang="en-US" sz="2800" dirty="0" err="1" smtClean="0">
                <a:latin typeface="PCS NEPAL" panose="040B7200000000000000" pitchFamily="82" charset="0"/>
              </a:rPr>
              <a:t>af</a:t>
            </a:r>
            <a:r>
              <a:rPr lang="en-US" sz="2800" dirty="0" smtClean="0">
                <a:latin typeface="PCS NEPAL" panose="040B7200000000000000" pitchFamily="82" charset="0"/>
              </a:rPr>
              <a:t>^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Verify</a:t>
            </a:r>
            <a:r>
              <a:rPr lang="en-US" sz="2800" dirty="0" smtClean="0">
                <a:latin typeface="PCS NEPAL" panose="040B7200000000000000" pitchFamily="82" charset="0"/>
              </a:rPr>
              <a:t> u/</a:t>
            </a:r>
            <a:r>
              <a:rPr lang="en-US" sz="2800" dirty="0" err="1" smtClean="0">
                <a:latin typeface="PCS NEPAL" panose="040B7200000000000000" pitchFamily="82" charset="0"/>
              </a:rPr>
              <a:t>fpg</a:t>
            </a:r>
            <a:r>
              <a:rPr lang="en-US" sz="2800" dirty="0" smtClean="0">
                <a:latin typeface="PCS NEPAL" panose="040B7200000000000000" pitchFamily="82" charset="0"/>
              </a:rPr>
              <a:t>' kb{% .</a:t>
            </a:r>
            <a:endParaRPr lang="en-US" sz="2800" dirty="0">
              <a:latin typeface="PCS NEPAL" panose="040B7200000000000000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5259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917373" y="2473036"/>
            <a:ext cx="3273136" cy="2992582"/>
          </a:xfrm>
          <a:prstGeom prst="ellipse">
            <a:avLst/>
          </a:prstGeom>
          <a:scene3d>
            <a:camera prst="isometricRightUp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atin typeface="PCS NEPAL" panose="040B7200000000000000" pitchFamily="82" charset="0"/>
              </a:rPr>
              <a:t>wGojfb</a:t>
            </a:r>
            <a:endParaRPr lang="en-US" sz="5400" dirty="0">
              <a:latin typeface="PCS NEPAL" panose="040B7200000000000000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1692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Arrow 2"/>
          <p:cNvSpPr/>
          <p:nvPr/>
        </p:nvSpPr>
        <p:spPr>
          <a:xfrm>
            <a:off x="2369129" y="72736"/>
            <a:ext cx="7214755" cy="14512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Click:     E-TDS </a:t>
            </a:r>
            <a:endParaRPr lang="en-US" sz="4300" dirty="0">
              <a:latin typeface="PCS NEPAL" panose="040B7200000000000000" pitchFamily="8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317174" y="2132069"/>
            <a:ext cx="8239989" cy="3291986"/>
            <a:chOff x="2317174" y="2132069"/>
            <a:chExt cx="8239989" cy="3291986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/>
            <a:srcRect t="12157" r="71093" b="36046"/>
            <a:stretch/>
          </p:blipFill>
          <p:spPr>
            <a:xfrm>
              <a:off x="2317174" y="2132069"/>
              <a:ext cx="8239989" cy="3291986"/>
            </a:xfrm>
            <a:prstGeom prst="rect">
              <a:avLst/>
            </a:prstGeom>
          </p:spPr>
        </p:pic>
        <p:sp>
          <p:nvSpPr>
            <p:cNvPr id="4" name="Right Arrow 3"/>
            <p:cNvSpPr/>
            <p:nvPr/>
          </p:nvSpPr>
          <p:spPr>
            <a:xfrm flipH="1">
              <a:off x="4977245" y="5112327"/>
              <a:ext cx="1454728" cy="270164"/>
            </a:xfrm>
            <a:prstGeom prst="rightArrow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08315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Arrow 3"/>
          <p:cNvSpPr/>
          <p:nvPr/>
        </p:nvSpPr>
        <p:spPr>
          <a:xfrm>
            <a:off x="2369129" y="72736"/>
            <a:ext cx="8520544" cy="14027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dirty="0" smtClean="0">
                <a:latin typeface="PCS NEPAL" panose="040B7200000000000000" pitchFamily="82" charset="0"/>
              </a:rPr>
              <a:t>;</a:t>
            </a:r>
            <a:r>
              <a:rPr lang="en-US" sz="4200" dirty="0" err="1" smtClean="0">
                <a:latin typeface="PCS NEPAL" panose="040B7200000000000000" pitchFamily="82" charset="0"/>
              </a:rPr>
              <a:t>lAd;g</a:t>
            </a:r>
            <a:r>
              <a:rPr lang="en-US" sz="4200" dirty="0" smtClean="0">
                <a:latin typeface="PCS NEPAL" panose="040B7200000000000000" pitchFamily="82" charset="0"/>
              </a:rPr>
              <a:t> </a:t>
            </a:r>
            <a:r>
              <a:rPr lang="en-US" sz="4200" dirty="0" err="1" smtClean="0">
                <a:latin typeface="PCS NEPAL" panose="040B7200000000000000" pitchFamily="82" charset="0"/>
              </a:rPr>
              <a:t>gDa</a:t>
            </a:r>
            <a:r>
              <a:rPr lang="en-US" sz="4200" dirty="0" smtClean="0">
                <a:latin typeface="PCS NEPAL" panose="040B7200000000000000" pitchFamily="82" charset="0"/>
              </a:rPr>
              <a:t>/ </a:t>
            </a:r>
            <a:r>
              <a:rPr lang="en-US" sz="4200" dirty="0" err="1" smtClean="0">
                <a:latin typeface="PCS NEPAL" panose="040B7200000000000000" pitchFamily="82" charset="0"/>
              </a:rPr>
              <a:t>lng</a:t>
            </a:r>
            <a:r>
              <a:rPr lang="en-US" sz="4200" dirty="0" smtClean="0">
                <a:latin typeface="PCS NEPAL" panose="040B7200000000000000" pitchFamily="82" charset="0"/>
              </a:rPr>
              <a:t>] </a:t>
            </a:r>
            <a:r>
              <a:rPr lang="en-US" sz="4200" dirty="0" err="1" smtClean="0">
                <a:latin typeface="PCS NEPAL" panose="040B7200000000000000" pitchFamily="82" charset="0"/>
              </a:rPr>
              <a:t>kmf</a:t>
            </a:r>
            <a:r>
              <a:rPr lang="en-US" sz="4200" dirty="0" smtClean="0">
                <a:latin typeface="PCS NEPAL" panose="040B7200000000000000" pitchFamily="82" charset="0"/>
              </a:rPr>
              <a:t>/</a:t>
            </a:r>
            <a:r>
              <a:rPr lang="en-US" sz="4200" dirty="0" err="1" smtClean="0">
                <a:latin typeface="PCS NEPAL" panose="040B7200000000000000" pitchFamily="82" charset="0"/>
              </a:rPr>
              <a:t>fd</a:t>
            </a:r>
            <a:r>
              <a:rPr lang="en-US" sz="4200" dirty="0">
                <a:latin typeface="PCS NEPAL" panose="040B7200000000000000" pitchFamily="82" charset="0"/>
              </a:rPr>
              <a:t> </a:t>
            </a:r>
            <a:r>
              <a:rPr lang="en-US" sz="4200" dirty="0" err="1" smtClean="0">
                <a:latin typeface="PCS NEPAL" panose="040B7200000000000000" pitchFamily="82" charset="0"/>
              </a:rPr>
              <a:t>eg</a:t>
            </a:r>
            <a:r>
              <a:rPr lang="en-US" sz="4200" dirty="0" smtClean="0">
                <a:latin typeface="PCS NEPAL" panose="040B7200000000000000" pitchFamily="82" charset="0"/>
              </a:rPr>
              <a:t>]{M</a:t>
            </a:r>
            <a:endParaRPr lang="en-US" sz="4200" dirty="0">
              <a:latin typeface="PCS NEPAL" panose="040B7200000000000000" pitchFamily="8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460173" y="1226127"/>
            <a:ext cx="5881254" cy="4987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PCS NEPAL" panose="040B7200000000000000" pitchFamily="82" charset="0"/>
              </a:rPr>
              <a:t>sfof</a:t>
            </a:r>
            <a:r>
              <a:rPr lang="en-US" sz="2400" dirty="0">
                <a:latin typeface="PCS NEPAL" panose="040B7200000000000000" pitchFamily="82" charset="0"/>
              </a:rPr>
              <a:t>{no </a:t>
            </a:r>
            <a:r>
              <a:rPr lang="en-US" sz="2400" dirty="0" err="1">
                <a:latin typeface="PCS NEPAL" panose="040B7200000000000000" pitchFamily="82" charset="0"/>
              </a:rPr>
              <a:t>jf</a:t>
            </a:r>
            <a:r>
              <a:rPr lang="en-US" sz="2400" dirty="0">
                <a:latin typeface="PCS NEPAL" panose="040B7200000000000000" pitchFamily="82" charset="0"/>
              </a:rPr>
              <a:t> ;+:</a:t>
            </a:r>
            <a:r>
              <a:rPr lang="en-US" sz="2400" dirty="0" err="1">
                <a:latin typeface="PCS NEPAL" panose="040B7200000000000000" pitchFamily="82" charset="0"/>
              </a:rPr>
              <a:t>yf</a:t>
            </a:r>
            <a:r>
              <a:rPr lang="en-US" sz="2400" dirty="0">
                <a:latin typeface="PCS NEPAL" panose="040B7200000000000000" pitchFamily="82" charset="0"/>
              </a:rPr>
              <a:t> </a:t>
            </a:r>
            <a:r>
              <a:rPr lang="en-US" sz="2400" dirty="0" err="1">
                <a:latin typeface="PCS NEPAL" panose="040B7200000000000000" pitchFamily="82" charset="0"/>
              </a:rPr>
              <a:t>sf</a:t>
            </a:r>
            <a:r>
              <a:rPr lang="en-US" sz="2400" dirty="0">
                <a:latin typeface="PCS NEPAL" panose="040B7200000000000000" pitchFamily="82" charset="0"/>
              </a:rPr>
              <a:t>] </a:t>
            </a:r>
            <a:r>
              <a:rPr lang="en-US" sz="2400" dirty="0" err="1">
                <a:latin typeface="PCS NEPAL" panose="040B7200000000000000" pitchFamily="82" charset="0"/>
              </a:rPr>
              <a:t>tkm</a:t>
            </a:r>
            <a:r>
              <a:rPr lang="en-US" sz="2400" dirty="0">
                <a:latin typeface="PCS NEPAL" panose="040B7200000000000000" pitchFamily="82" charset="0"/>
              </a:rPr>
              <a:t>{</a:t>
            </a:r>
            <a:r>
              <a:rPr lang="en-US" sz="2400" dirty="0" err="1">
                <a:latin typeface="PCS NEPAL" panose="040B7200000000000000" pitchFamily="82" charset="0"/>
              </a:rPr>
              <a:t>af</a:t>
            </a:r>
            <a:r>
              <a:rPr lang="en-US" sz="2400" dirty="0">
                <a:latin typeface="PCS NEPAL" panose="040B7200000000000000" pitchFamily="82" charset="0"/>
              </a:rPr>
              <a:t>^ </a:t>
            </a:r>
            <a:r>
              <a:rPr lang="en-US" sz="2400" dirty="0" err="1" smtClean="0">
                <a:latin typeface="PCS NEPAL" panose="040B7200000000000000" pitchFamily="82" charset="0"/>
              </a:rPr>
              <a:t>eg</a:t>
            </a:r>
            <a:r>
              <a:rPr lang="en-US" sz="2400" dirty="0" smtClean="0">
                <a:latin typeface="PCS NEPAL" panose="040B7200000000000000" pitchFamily="82" charset="0"/>
              </a:rPr>
              <a:t>]{</a:t>
            </a:r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0" y="1724891"/>
            <a:ext cx="12063843" cy="5278582"/>
            <a:chOff x="0" y="1724891"/>
            <a:chExt cx="12063843" cy="527858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/>
            <a:srcRect l="1" t="11978" r="39037" b="20571"/>
            <a:stretch/>
          </p:blipFill>
          <p:spPr>
            <a:xfrm>
              <a:off x="1677526" y="1724891"/>
              <a:ext cx="10386317" cy="5029200"/>
            </a:xfrm>
            <a:prstGeom prst="rect">
              <a:avLst/>
            </a:prstGeom>
          </p:spPr>
        </p:pic>
        <p:sp>
          <p:nvSpPr>
            <p:cNvPr id="7" name="Right Arrow 6"/>
            <p:cNvSpPr/>
            <p:nvPr/>
          </p:nvSpPr>
          <p:spPr>
            <a:xfrm>
              <a:off x="0" y="5552206"/>
              <a:ext cx="4405744" cy="145126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 smtClean="0"/>
                <a:t>Click:     Register</a:t>
              </a:r>
              <a:endParaRPr lang="en-US" sz="4300" dirty="0">
                <a:latin typeface="PCS NEPAL" panose="040B7200000000000000" pitchFamily="8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01832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10677" b="10124"/>
          <a:stretch/>
        </p:blipFill>
        <p:spPr>
          <a:xfrm>
            <a:off x="448199" y="531144"/>
            <a:ext cx="11499957" cy="4582391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3231575" y="4779819"/>
            <a:ext cx="5746171" cy="14512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Click:     </a:t>
            </a:r>
            <a:r>
              <a:rPr lang="en-US" sz="4000" dirty="0" smtClean="0">
                <a:latin typeface="PCS NEPAL" panose="040B7200000000000000" pitchFamily="82" charset="0"/>
              </a:rPr>
              <a:t>^&lt;</a:t>
            </a:r>
            <a:r>
              <a:rPr lang="en-US" sz="4000" dirty="0" err="1" smtClean="0">
                <a:latin typeface="PCS NEPAL" panose="040B7200000000000000" pitchFamily="82" charset="0"/>
              </a:rPr>
              <a:t>fG:ofS;g</a:t>
            </a:r>
            <a:r>
              <a:rPr lang="en-US" sz="4000" dirty="0" smtClean="0">
                <a:latin typeface="PCS NEPAL" panose="040B7200000000000000" pitchFamily="82" charset="0"/>
              </a:rPr>
              <a:t> </a:t>
            </a:r>
            <a:r>
              <a:rPr lang="en-US" sz="4000" dirty="0" err="1" smtClean="0">
                <a:latin typeface="PCS NEPAL" panose="040B7200000000000000" pitchFamily="82" charset="0"/>
              </a:rPr>
              <a:t>eg</a:t>
            </a:r>
            <a:r>
              <a:rPr lang="en-US" sz="4000" dirty="0" smtClean="0">
                <a:latin typeface="PCS NEPAL" panose="040B7200000000000000" pitchFamily="82" charset="0"/>
              </a:rPr>
              <a:t>]{ </a:t>
            </a:r>
            <a:endParaRPr lang="en-US" sz="4000" dirty="0">
              <a:latin typeface="PCS NEPAL" panose="040B7200000000000000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3882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12356" b="13349"/>
          <a:stretch/>
        </p:blipFill>
        <p:spPr>
          <a:xfrm>
            <a:off x="301338" y="214345"/>
            <a:ext cx="11679380" cy="5947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151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23455" y="415637"/>
            <a:ext cx="11315700" cy="25353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 smtClean="0">
                <a:solidFill>
                  <a:srgbClr val="FF0000"/>
                </a:solidFill>
                <a:latin typeface="PCS NEPAL" panose="040B7200000000000000" pitchFamily="82" charset="0"/>
              </a:rPr>
              <a:t>Kofg</a:t>
            </a:r>
            <a:r>
              <a:rPr lang="en-US" sz="2400" dirty="0" smtClean="0">
                <a:solidFill>
                  <a:srgbClr val="FF0000"/>
                </a:solidFill>
                <a:latin typeface="PCS NEPAL" panose="040B7200000000000000" pitchFamily="8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PCS NEPAL" panose="040B7200000000000000" pitchFamily="82" charset="0"/>
              </a:rPr>
              <a:t>g+Da</a:t>
            </a:r>
            <a:r>
              <a:rPr lang="en-US" sz="2400" dirty="0" smtClean="0">
                <a:solidFill>
                  <a:srgbClr val="FF0000"/>
                </a:solidFill>
                <a:latin typeface="PCS NEPAL" panose="040B7200000000000000" pitchFamily="82" charset="0"/>
              </a:rPr>
              <a:t>/M </a:t>
            </a:r>
            <a:r>
              <a:rPr lang="en-US" sz="2400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PCS NEPAL" panose="040B7200000000000000" pitchFamily="82" charset="0"/>
              </a:rPr>
              <a:t>AolQm</a:t>
            </a:r>
            <a:r>
              <a:rPr lang="en-US" sz="24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PCS NEPAL" panose="040B7200000000000000" pitchFamily="82" charset="0"/>
              </a:rPr>
              <a:t> </a:t>
            </a:r>
            <a:r>
              <a:rPr lang="en-US" sz="2400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PCS NEPAL" panose="040B7200000000000000" pitchFamily="82" charset="0"/>
              </a:rPr>
              <a:t>jf</a:t>
            </a:r>
            <a:r>
              <a:rPr lang="en-US" sz="24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PCS NEPAL" panose="040B7200000000000000" pitchFamily="82" charset="0"/>
              </a:rPr>
              <a:t> </a:t>
            </a:r>
            <a:r>
              <a:rPr lang="en-US" sz="2400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PCS NEPAL" panose="040B7200000000000000" pitchFamily="82" charset="0"/>
              </a:rPr>
              <a:t>kmd</a:t>
            </a:r>
            <a:r>
              <a:rPr lang="en-US" sz="24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PCS NEPAL" panose="040B7200000000000000" pitchFamily="82" charset="0"/>
              </a:rPr>
              <a:t>{</a:t>
            </a:r>
            <a:r>
              <a:rPr lang="en-US" sz="2400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PCS NEPAL" panose="040B7200000000000000" pitchFamily="82" charset="0"/>
              </a:rPr>
              <a:t>sf</a:t>
            </a:r>
            <a:r>
              <a:rPr lang="en-US" sz="24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PCS NEPAL" panose="040B7200000000000000" pitchFamily="82" charset="0"/>
              </a:rPr>
              <a:t>] -</a:t>
            </a:r>
            <a:r>
              <a:rPr lang="en-US" sz="2400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PCS NEPAL" panose="040B7200000000000000" pitchFamily="82" charset="0"/>
              </a:rPr>
              <a:t>s:sf</a:t>
            </a:r>
            <a:r>
              <a:rPr lang="en-US" sz="24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PCS NEPAL" panose="040B7200000000000000" pitchFamily="82" charset="0"/>
              </a:rPr>
              <a:t>] </a:t>
            </a:r>
            <a:r>
              <a:rPr lang="en-US" sz="24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ETDS</a:t>
            </a:r>
            <a:r>
              <a:rPr lang="en-US" sz="24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PCS NEPAL" panose="040B7200000000000000" pitchFamily="82" charset="0"/>
              </a:rPr>
              <a:t> </a:t>
            </a:r>
            <a:r>
              <a:rPr lang="en-US" sz="2400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PCS NEPAL" panose="040B7200000000000000" pitchFamily="82" charset="0"/>
              </a:rPr>
              <a:t>ug</a:t>
            </a:r>
            <a:r>
              <a:rPr lang="en-US" sz="24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PCS NEPAL" panose="040B7200000000000000" pitchFamily="82" charset="0"/>
              </a:rPr>
              <a:t>]{ </a:t>
            </a:r>
            <a:r>
              <a:rPr lang="en-US" sz="2400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PCS NEPAL" panose="040B7200000000000000" pitchFamily="82" charset="0"/>
              </a:rPr>
              <a:t>xf</a:t>
            </a:r>
            <a:r>
              <a:rPr lang="en-US" sz="24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PCS NEPAL" panose="040B7200000000000000" pitchFamily="82" charset="0"/>
              </a:rPr>
              <a:t>] </a:t>
            </a:r>
            <a:r>
              <a:rPr lang="en-US" sz="2400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PCS NEPAL" panose="040B7200000000000000" pitchFamily="82" charset="0"/>
              </a:rPr>
              <a:t>To;sf</a:t>
            </a:r>
            <a:r>
              <a:rPr lang="en-US" sz="24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PCS NEPAL" panose="040B7200000000000000" pitchFamily="82" charset="0"/>
              </a:rPr>
              <a:t>] </a:t>
            </a:r>
            <a:r>
              <a:rPr lang="en-US" sz="2400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PCS NEPAL" panose="040B7200000000000000" pitchFamily="82" charset="0"/>
              </a:rPr>
              <a:t>Kofg</a:t>
            </a:r>
            <a:r>
              <a:rPr lang="en-US" sz="24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PCS NEPAL" panose="040B7200000000000000" pitchFamily="82" charset="0"/>
              </a:rPr>
              <a:t> </a:t>
            </a:r>
            <a:r>
              <a:rPr lang="en-US" sz="2400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PCS NEPAL" panose="040B7200000000000000" pitchFamily="82" charset="0"/>
              </a:rPr>
              <a:t>gDa</a:t>
            </a:r>
            <a:r>
              <a:rPr lang="en-US" sz="24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PCS NEPAL" panose="040B7200000000000000" pitchFamily="82" charset="0"/>
              </a:rPr>
              <a:t>/ /</a:t>
            </a:r>
            <a:r>
              <a:rPr lang="en-US" sz="2400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PCS NEPAL" panose="040B7200000000000000" pitchFamily="82" charset="0"/>
              </a:rPr>
              <a:t>fVg</a:t>
            </a:r>
            <a:r>
              <a:rPr lang="en-US" sz="24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PCS NEPAL" panose="040B7200000000000000" pitchFamily="82" charset="0"/>
              </a:rPr>
              <a:t>]_ / </a:t>
            </a:r>
            <a:r>
              <a:rPr lang="en-US" sz="24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Tab</a:t>
            </a:r>
            <a:r>
              <a:rPr lang="en-US" sz="24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PCS NEPAL" panose="040B7200000000000000" pitchFamily="82" charset="0"/>
              </a:rPr>
              <a:t> </a:t>
            </a:r>
            <a:r>
              <a:rPr lang="en-US" sz="2400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PCS NEPAL" panose="040B7200000000000000" pitchFamily="82" charset="0"/>
              </a:rPr>
              <a:t>ug</a:t>
            </a:r>
            <a:r>
              <a:rPr lang="en-US" sz="24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PCS NEPAL" panose="040B7200000000000000" pitchFamily="82" charset="0"/>
              </a:rPr>
              <a:t>]{ .</a:t>
            </a:r>
          </a:p>
          <a:p>
            <a:r>
              <a:rPr lang="en-US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PCS NEPAL" panose="040B7200000000000000" pitchFamily="82" charset="0"/>
              </a:rPr>
              <a:t>e'QmfgL</a:t>
            </a:r>
            <a:r>
              <a:rPr lang="en-US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PCS NEPAL" panose="040B7200000000000000" pitchFamily="82" charset="0"/>
              </a:rPr>
              <a:t> </a:t>
            </a:r>
            <a:r>
              <a:rPr lang="en-US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PCS NEPAL" panose="040B7200000000000000" pitchFamily="82" charset="0"/>
              </a:rPr>
              <a:t>ldltM</a:t>
            </a:r>
            <a:r>
              <a:rPr lang="en-US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PCS NEPAL" panose="040B7200000000000000" pitchFamily="82" charset="0"/>
              </a:rPr>
              <a:t> </a:t>
            </a:r>
            <a:r>
              <a:rPr lang="en-US" sz="2400" dirty="0" err="1" smtClean="0">
                <a:latin typeface="PCS NEPAL" panose="040B7200000000000000" pitchFamily="82" charset="0"/>
              </a:rPr>
              <a:t>JolQm</a:t>
            </a:r>
            <a:r>
              <a:rPr lang="en-US" sz="2400" dirty="0" smtClean="0">
                <a:latin typeface="PCS NEPAL" panose="040B7200000000000000" pitchFamily="82" charset="0"/>
              </a:rPr>
              <a:t> </a:t>
            </a:r>
            <a:r>
              <a:rPr lang="en-US" sz="2400" dirty="0" err="1" smtClean="0">
                <a:latin typeface="PCS NEPAL" panose="040B7200000000000000" pitchFamily="82" charset="0"/>
              </a:rPr>
              <a:t>jf</a:t>
            </a:r>
            <a:r>
              <a:rPr lang="en-US" sz="2400" dirty="0" smtClean="0">
                <a:latin typeface="PCS NEPAL" panose="040B7200000000000000" pitchFamily="82" charset="0"/>
              </a:rPr>
              <a:t> </a:t>
            </a:r>
            <a:r>
              <a:rPr lang="en-US" sz="2400" dirty="0" err="1" smtClean="0">
                <a:latin typeface="PCS NEPAL" panose="040B7200000000000000" pitchFamily="82" charset="0"/>
              </a:rPr>
              <a:t>kmd</a:t>
            </a:r>
            <a:r>
              <a:rPr lang="en-US" sz="2400" dirty="0" smtClean="0">
                <a:latin typeface="PCS NEPAL" panose="040B7200000000000000" pitchFamily="82" charset="0"/>
              </a:rPr>
              <a:t>{</a:t>
            </a:r>
            <a:r>
              <a:rPr lang="en-US" sz="2400" dirty="0" err="1" smtClean="0">
                <a:latin typeface="PCS NEPAL" panose="040B7200000000000000" pitchFamily="82" charset="0"/>
              </a:rPr>
              <a:t>nfO</a:t>
            </a:r>
            <a:r>
              <a:rPr lang="en-US" sz="2400" dirty="0" smtClean="0">
                <a:latin typeface="PCS NEPAL" panose="040B7200000000000000" pitchFamily="82" charset="0"/>
              </a:rPr>
              <a:t>{ </a:t>
            </a:r>
            <a:r>
              <a:rPr lang="en-US" sz="2400" dirty="0" err="1" smtClean="0">
                <a:latin typeface="PCS NEPAL" panose="040B7200000000000000" pitchFamily="82" charset="0"/>
              </a:rPr>
              <a:t>e'QmfgL</a:t>
            </a:r>
            <a:r>
              <a:rPr lang="en-US" sz="2400" dirty="0" smtClean="0">
                <a:latin typeface="PCS NEPAL" panose="040B7200000000000000" pitchFamily="82" charset="0"/>
              </a:rPr>
              <a:t> u/]</a:t>
            </a:r>
            <a:r>
              <a:rPr lang="en-US" sz="2400" dirty="0" err="1" smtClean="0">
                <a:latin typeface="PCS NEPAL" panose="040B7200000000000000" pitchFamily="82" charset="0"/>
              </a:rPr>
              <a:t>sf</a:t>
            </a:r>
            <a:r>
              <a:rPr lang="en-US" sz="2400" dirty="0" smtClean="0">
                <a:latin typeface="PCS NEPAL" panose="040B7200000000000000" pitchFamily="82" charset="0"/>
              </a:rPr>
              <a:t>] </a:t>
            </a:r>
            <a:r>
              <a:rPr lang="en-US" sz="2400" dirty="0" err="1" smtClean="0">
                <a:latin typeface="PCS NEPAL" panose="040B7200000000000000" pitchFamily="82" charset="0"/>
              </a:rPr>
              <a:t>ldlt</a:t>
            </a:r>
            <a:r>
              <a:rPr lang="en-US" sz="2400" dirty="0" smtClean="0">
                <a:latin typeface="PCS NEPAL" panose="040B7200000000000000" pitchFamily="82" charset="0"/>
              </a:rPr>
              <a:t> .</a:t>
            </a:r>
          </a:p>
          <a:p>
            <a:r>
              <a:rPr lang="en-US" sz="2400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PCS NEPAL" panose="040B7200000000000000" pitchFamily="82" charset="0"/>
              </a:rPr>
              <a:t>e'QmfgL</a:t>
            </a:r>
            <a:r>
              <a:rPr lang="en-US" sz="24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PCS NEPAL" panose="040B7200000000000000" pitchFamily="82" charset="0"/>
              </a:rPr>
              <a:t> /</a:t>
            </a:r>
            <a:r>
              <a:rPr lang="en-US" sz="2400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PCS NEPAL" panose="040B7200000000000000" pitchFamily="82" charset="0"/>
              </a:rPr>
              <a:t>sdM</a:t>
            </a:r>
            <a:r>
              <a:rPr lang="en-US" sz="24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PCS NEPAL" panose="040B7200000000000000" pitchFamily="82" charset="0"/>
              </a:rPr>
              <a:t> </a:t>
            </a:r>
            <a:r>
              <a:rPr lang="en-US" sz="2400" dirty="0" err="1" smtClean="0">
                <a:latin typeface="PCS NEPAL" panose="040B7200000000000000" pitchFamily="82" charset="0"/>
              </a:rPr>
              <a:t>JolQm</a:t>
            </a:r>
            <a:r>
              <a:rPr lang="en-US" sz="2400" dirty="0" smtClean="0">
                <a:latin typeface="PCS NEPAL" panose="040B7200000000000000" pitchFamily="82" charset="0"/>
              </a:rPr>
              <a:t> </a:t>
            </a:r>
            <a:r>
              <a:rPr lang="en-US" sz="2400" dirty="0" err="1" smtClean="0">
                <a:latin typeface="PCS NEPAL" panose="040B7200000000000000" pitchFamily="82" charset="0"/>
              </a:rPr>
              <a:t>jf</a:t>
            </a:r>
            <a:r>
              <a:rPr lang="en-US" sz="2400" dirty="0" smtClean="0">
                <a:latin typeface="PCS NEPAL" panose="040B7200000000000000" pitchFamily="82" charset="0"/>
              </a:rPr>
              <a:t> </a:t>
            </a:r>
            <a:r>
              <a:rPr lang="en-US" sz="2400" dirty="0" err="1" smtClean="0">
                <a:latin typeface="PCS NEPAL" panose="040B7200000000000000" pitchFamily="82" charset="0"/>
              </a:rPr>
              <a:t>kmd</a:t>
            </a:r>
            <a:r>
              <a:rPr lang="en-US" sz="2400" dirty="0" smtClean="0">
                <a:latin typeface="PCS NEPAL" panose="040B7200000000000000" pitchFamily="82" charset="0"/>
              </a:rPr>
              <a:t>{</a:t>
            </a:r>
            <a:r>
              <a:rPr lang="en-US" sz="2400" dirty="0" err="1" smtClean="0">
                <a:latin typeface="PCS NEPAL" panose="040B7200000000000000" pitchFamily="82" charset="0"/>
              </a:rPr>
              <a:t>nfO</a:t>
            </a:r>
            <a:r>
              <a:rPr lang="en-US" sz="2400" dirty="0" smtClean="0">
                <a:latin typeface="PCS NEPAL" panose="040B7200000000000000" pitchFamily="82" charset="0"/>
              </a:rPr>
              <a:t>{ </a:t>
            </a:r>
            <a:r>
              <a:rPr lang="en-US" sz="2400" dirty="0" err="1" smtClean="0">
                <a:latin typeface="PCS NEPAL" panose="040B7200000000000000" pitchFamily="82" charset="0"/>
              </a:rPr>
              <a:t>e'QmfgL</a:t>
            </a:r>
            <a:r>
              <a:rPr lang="en-US" sz="2400" dirty="0" smtClean="0">
                <a:latin typeface="PCS NEPAL" panose="040B7200000000000000" pitchFamily="82" charset="0"/>
              </a:rPr>
              <a:t> u/]</a:t>
            </a:r>
            <a:r>
              <a:rPr lang="en-US" sz="2400" dirty="0" err="1" smtClean="0">
                <a:latin typeface="PCS NEPAL" panose="040B7200000000000000" pitchFamily="82" charset="0"/>
              </a:rPr>
              <a:t>sf</a:t>
            </a:r>
            <a:r>
              <a:rPr lang="en-US" sz="2400" dirty="0" smtClean="0">
                <a:latin typeface="PCS NEPAL" panose="040B7200000000000000" pitchFamily="82" charset="0"/>
              </a:rPr>
              <a:t>] /</a:t>
            </a:r>
            <a:r>
              <a:rPr lang="en-US" sz="2400" dirty="0" err="1" smtClean="0">
                <a:latin typeface="PCS NEPAL" panose="040B7200000000000000" pitchFamily="82" charset="0"/>
              </a:rPr>
              <a:t>sd</a:t>
            </a:r>
            <a:r>
              <a:rPr lang="en-US" sz="2400" dirty="0" smtClean="0">
                <a:latin typeface="PCS NEPAL" panose="040B7200000000000000" pitchFamily="82" charset="0"/>
              </a:rPr>
              <a:t> .</a:t>
            </a:r>
          </a:p>
          <a:p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  <a:latin typeface="PCS NEPAL" panose="040B7200000000000000" pitchFamily="82" charset="0"/>
              </a:rPr>
              <a:t>l^l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PCS NEPAL" panose="040B7200000000000000" pitchFamily="82" charset="0"/>
              </a:rPr>
              <a:t>*P; /</a:t>
            </a: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  <a:latin typeface="PCS NEPAL" panose="040B7200000000000000" pitchFamily="82" charset="0"/>
              </a:rPr>
              <a:t>sdM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PCS NEPAL" panose="040B7200000000000000" pitchFamily="82" charset="0"/>
              </a:rPr>
              <a:t> </a:t>
            </a:r>
            <a:r>
              <a:rPr lang="en-US" sz="2400" dirty="0" err="1" smtClean="0">
                <a:latin typeface="PCS NEPAL" panose="040B7200000000000000" pitchFamily="82" charset="0"/>
              </a:rPr>
              <a:t>e'QmfgL</a:t>
            </a:r>
            <a:r>
              <a:rPr lang="en-US" sz="2400" dirty="0" smtClean="0">
                <a:latin typeface="PCS NEPAL" panose="040B7200000000000000" pitchFamily="82" charset="0"/>
              </a:rPr>
              <a:t> </a:t>
            </a:r>
            <a:r>
              <a:rPr lang="en-US" sz="2400" dirty="0" err="1" smtClean="0">
                <a:latin typeface="PCS NEPAL" panose="040B7200000000000000" pitchFamily="82" charset="0"/>
              </a:rPr>
              <a:t>lb¤bf</a:t>
            </a:r>
            <a:r>
              <a:rPr lang="en-US" sz="2400" dirty="0" smtClean="0">
                <a:latin typeface="PCS NEPAL" panose="040B7200000000000000" pitchFamily="82" charset="0"/>
              </a:rPr>
              <a:t> </a:t>
            </a:r>
            <a:r>
              <a:rPr lang="en-US" sz="2400" dirty="0" err="1" smtClean="0">
                <a:latin typeface="PCS NEPAL" panose="040B7200000000000000" pitchFamily="82" charset="0"/>
              </a:rPr>
              <a:t>sl</a:t>
            </a:r>
            <a:r>
              <a:rPr lang="en-US" sz="2400" dirty="0" smtClean="0">
                <a:latin typeface="PCS NEPAL" panose="040B7200000000000000" pitchFamily="82" charset="0"/>
              </a:rPr>
              <a:t>^[ </a:t>
            </a:r>
            <a:r>
              <a:rPr lang="en-US" sz="2400" dirty="0" err="1" smtClean="0">
                <a:latin typeface="PCS NEPAL" panose="040B7200000000000000" pitchFamily="82" charset="0"/>
              </a:rPr>
              <a:t>ul</a:t>
            </a:r>
            <a:r>
              <a:rPr lang="en-US" sz="2400" dirty="0" smtClean="0">
                <a:latin typeface="PCS NEPAL" panose="040B7200000000000000" pitchFamily="82" charset="0"/>
              </a:rPr>
              <a:t>/ /</a:t>
            </a:r>
            <a:r>
              <a:rPr lang="en-US" sz="2400" dirty="0" err="1" smtClean="0">
                <a:latin typeface="PCS NEPAL" panose="040B7200000000000000" pitchFamily="82" charset="0"/>
              </a:rPr>
              <a:t>fv</a:t>
            </a:r>
            <a:r>
              <a:rPr lang="en-US" sz="2400" dirty="0" smtClean="0">
                <a:latin typeface="PCS NEPAL" panose="040B7200000000000000" pitchFamily="82" charset="0"/>
              </a:rPr>
              <a:t>]</a:t>
            </a:r>
            <a:r>
              <a:rPr lang="en-US" sz="2400" dirty="0" err="1" smtClean="0">
                <a:latin typeface="PCS NEPAL" panose="040B7200000000000000" pitchFamily="82" charset="0"/>
              </a:rPr>
              <a:t>sf</a:t>
            </a:r>
            <a:r>
              <a:rPr lang="en-US" sz="2400" dirty="0" smtClean="0">
                <a:latin typeface="PCS NEPAL" panose="040B7200000000000000" pitchFamily="82" charset="0"/>
              </a:rPr>
              <a:t>] /</a:t>
            </a:r>
            <a:r>
              <a:rPr lang="en-US" sz="2400" dirty="0" err="1" smtClean="0">
                <a:latin typeface="PCS NEPAL" panose="040B7200000000000000" pitchFamily="82" charset="0"/>
              </a:rPr>
              <a:t>sd</a:t>
            </a:r>
            <a:r>
              <a:rPr lang="en-US" sz="2400" dirty="0" smtClean="0">
                <a:latin typeface="PCS NEPAL" panose="040B7200000000000000" pitchFamily="82" charset="0"/>
              </a:rPr>
              <a:t> . -1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%, </a:t>
            </a:r>
            <a:r>
              <a:rPr lang="en-US" sz="2400" dirty="0" smtClean="0">
                <a:latin typeface="PCS NEPAL" panose="040B7200000000000000" pitchFamily="82" charset="0"/>
                <a:cs typeface="Times New Roman" panose="02020603050405020304" pitchFamily="18" charset="0"/>
              </a:rPr>
              <a:t>15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r>
              <a:rPr lang="en-US" sz="2400" dirty="0" smtClean="0">
                <a:latin typeface="PCS NEPAL" panose="040B7200000000000000" pitchFamily="82" charset="0"/>
                <a:cs typeface="Times New Roman" panose="02020603050405020304" pitchFamily="18" charset="0"/>
              </a:rPr>
              <a:t>_</a:t>
            </a:r>
          </a:p>
          <a:p>
            <a:r>
              <a:rPr lang="en-US" sz="2400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PCS NEPAL" panose="040B7200000000000000" pitchFamily="82" charset="0"/>
                <a:cs typeface="Times New Roman" panose="02020603050405020304" pitchFamily="18" charset="0"/>
              </a:rPr>
              <a:t>l^l</a:t>
            </a:r>
            <a:r>
              <a:rPr lang="en-US" sz="24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PCS NEPAL" panose="040B7200000000000000" pitchFamily="82" charset="0"/>
                <a:cs typeface="Times New Roman" panose="02020603050405020304" pitchFamily="18" charset="0"/>
              </a:rPr>
              <a:t>*P; </a:t>
            </a:r>
            <a:r>
              <a:rPr lang="en-US" sz="2400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PCS NEPAL" panose="040B7200000000000000" pitchFamily="82" charset="0"/>
                <a:cs typeface="Times New Roman" panose="02020603050405020304" pitchFamily="18" charset="0"/>
              </a:rPr>
              <a:t>lsl;dM</a:t>
            </a:r>
            <a:r>
              <a:rPr lang="en-US" sz="24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PCS NEPAL" panose="040B7200000000000000" pitchFamily="82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PCS NEPAL" panose="040B7200000000000000" pitchFamily="82" charset="0"/>
                <a:cs typeface="Times New Roman" panose="02020603050405020304" pitchFamily="18" charset="0"/>
              </a:rPr>
              <a:t>tnj</a:t>
            </a:r>
            <a:r>
              <a:rPr lang="en-US" sz="2400" dirty="0" smtClean="0">
                <a:latin typeface="PCS NEPAL" panose="040B7200000000000000" pitchFamily="82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PCS NEPAL" panose="040B7200000000000000" pitchFamily="82" charset="0"/>
                <a:cs typeface="Times New Roman" panose="02020603050405020304" pitchFamily="18" charset="0"/>
              </a:rPr>
              <a:t>eQf</a:t>
            </a:r>
            <a:r>
              <a:rPr lang="en-US" sz="2400" dirty="0" smtClean="0">
                <a:latin typeface="PCS NEPAL" panose="040B7200000000000000" pitchFamily="82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PCS NEPAL" panose="040B7200000000000000" pitchFamily="82" charset="0"/>
                <a:cs typeface="Times New Roman" panose="02020603050405020304" pitchFamily="18" charset="0"/>
              </a:rPr>
              <a:t>k|f</a:t>
            </a:r>
            <a:r>
              <a:rPr lang="en-US" sz="2400" dirty="0" smtClean="0">
                <a:latin typeface="PCS NEPAL" panose="040B7200000000000000" pitchFamily="82" charset="0"/>
                <a:cs typeface="Times New Roman" panose="02020603050405020304" pitchFamily="18" charset="0"/>
              </a:rPr>
              <a:t>=</a:t>
            </a:r>
            <a:r>
              <a:rPr lang="en-US" sz="2400" dirty="0" err="1" smtClean="0">
                <a:latin typeface="PCS NEPAL" panose="040B7200000000000000" pitchFamily="82" charset="0"/>
                <a:cs typeface="Times New Roman" panose="02020603050405020304" pitchFamily="18" charset="0"/>
              </a:rPr>
              <a:t>ln</a:t>
            </a:r>
            <a:r>
              <a:rPr lang="en-US" sz="2400" dirty="0" smtClean="0">
                <a:latin typeface="PCS NEPAL" panose="040B7200000000000000" pitchFamily="82" charset="0"/>
                <a:cs typeface="Times New Roman" panose="02020603050405020304" pitchFamily="18" charset="0"/>
              </a:rPr>
              <a:t>=, &amp;]</a:t>
            </a:r>
            <a:r>
              <a:rPr lang="en-US" sz="2400" dirty="0" err="1" smtClean="0">
                <a:latin typeface="PCS NEPAL" panose="040B7200000000000000" pitchFamily="82" charset="0"/>
                <a:cs typeface="Times New Roman" panose="02020603050405020304" pitchFamily="18" charset="0"/>
              </a:rPr>
              <a:t>Ssf</a:t>
            </a:r>
            <a:r>
              <a:rPr lang="en-US" sz="2400" dirty="0" smtClean="0">
                <a:latin typeface="PCS NEPAL" panose="040B7200000000000000" pitchFamily="82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PCS NEPAL" panose="040B7200000000000000" pitchFamily="82" charset="0"/>
                <a:cs typeface="Times New Roman" panose="02020603050405020304" pitchFamily="18" charset="0"/>
              </a:rPr>
              <a:t>cGo</a:t>
            </a:r>
            <a:r>
              <a:rPr lang="en-US" sz="2400" dirty="0" smtClean="0">
                <a:latin typeface="PCS NEPAL" panose="040B7200000000000000" pitchFamily="82" charset="0"/>
                <a:cs typeface="Times New Roman" panose="02020603050405020304" pitchFamily="18" charset="0"/>
              </a:rPr>
              <a:t> o:t} </a:t>
            </a:r>
            <a:r>
              <a:rPr lang="en-US" sz="2400" dirty="0" err="1" smtClean="0">
                <a:latin typeface="PCS NEPAL" panose="040B7200000000000000" pitchFamily="82" charset="0"/>
                <a:cs typeface="Times New Roman" panose="02020603050405020304" pitchFamily="18" charset="0"/>
              </a:rPr>
              <a:t>h'g</a:t>
            </a:r>
            <a:r>
              <a:rPr lang="en-US" sz="2400" dirty="0" smtClean="0">
                <a:latin typeface="PCS NEPAL" panose="040B7200000000000000" pitchFamily="82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PCS NEPAL" panose="040B7200000000000000" pitchFamily="82" charset="0"/>
                <a:cs typeface="Times New Roman" panose="02020603050405020304" pitchFamily="18" charset="0"/>
              </a:rPr>
              <a:t>xf</a:t>
            </a:r>
            <a:r>
              <a:rPr lang="en-US" sz="2400" dirty="0" smtClean="0">
                <a:latin typeface="PCS NEPAL" panose="040B7200000000000000" pitchFamily="82" charset="0"/>
                <a:cs typeface="Times New Roman" panose="02020603050405020304" pitchFamily="18" charset="0"/>
              </a:rPr>
              <a:t>] </a:t>
            </a:r>
            <a:r>
              <a:rPr lang="en-US" sz="2400" dirty="0" err="1" smtClean="0">
                <a:latin typeface="PCS NEPAL" panose="040B7200000000000000" pitchFamily="82" charset="0"/>
                <a:cs typeface="Times New Roman" panose="02020603050405020304" pitchFamily="18" charset="0"/>
              </a:rPr>
              <a:t>Tof</a:t>
            </a:r>
            <a:r>
              <a:rPr lang="en-US" sz="2400" dirty="0" smtClean="0">
                <a:latin typeface="PCS NEPAL" panose="040B7200000000000000" pitchFamily="82" charset="0"/>
                <a:cs typeface="Times New Roman" panose="02020603050405020304" pitchFamily="18" charset="0"/>
              </a:rPr>
              <a:t>]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Select</a:t>
            </a:r>
            <a:r>
              <a:rPr lang="en-US" sz="2400" dirty="0" smtClean="0">
                <a:latin typeface="PCS NEPAL" panose="040B7200000000000000" pitchFamily="82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PCS NEPAL" panose="040B7200000000000000" pitchFamily="82" charset="0"/>
                <a:cs typeface="Times New Roman" panose="02020603050405020304" pitchFamily="18" charset="0"/>
              </a:rPr>
              <a:t>ug</a:t>
            </a:r>
            <a:r>
              <a:rPr lang="en-US" sz="2400" dirty="0" smtClean="0">
                <a:latin typeface="PCS NEPAL" panose="040B7200000000000000" pitchFamily="82" charset="0"/>
                <a:cs typeface="Times New Roman" panose="02020603050405020304" pitchFamily="18" charset="0"/>
              </a:rPr>
              <a:t>]{ .</a:t>
            </a:r>
            <a:endParaRPr lang="en-US" sz="2400" dirty="0">
              <a:latin typeface="PCS NEPAL" panose="040B7200000000000000" pitchFamily="8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161310" y="5268190"/>
            <a:ext cx="8437418" cy="13196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PCS NEPAL" panose="040B7200000000000000" pitchFamily="82" charset="0"/>
              </a:rPr>
              <a:t>o;} </a:t>
            </a:r>
            <a:r>
              <a:rPr lang="en-US" sz="3200" dirty="0" err="1" smtClean="0">
                <a:latin typeface="PCS NEPAL" panose="040B7200000000000000" pitchFamily="82" charset="0"/>
              </a:rPr>
              <a:t>ul</a:t>
            </a:r>
            <a:r>
              <a:rPr lang="en-US" sz="3200" dirty="0" smtClean="0">
                <a:latin typeface="PCS NEPAL" panose="040B7200000000000000" pitchFamily="82" charset="0"/>
              </a:rPr>
              <a:t>/ </a:t>
            </a:r>
            <a:r>
              <a:rPr lang="en-US" sz="3200" dirty="0" err="1" smtClean="0">
                <a:latin typeface="PCS NEPAL" panose="040B7200000000000000" pitchFamily="82" charset="0"/>
              </a:rPr>
              <a:t>k|Tos</a:t>
            </a:r>
            <a:r>
              <a:rPr lang="en-US" sz="3200" dirty="0" smtClean="0">
                <a:latin typeface="PCS NEPAL" panose="040B7200000000000000" pitchFamily="82" charset="0"/>
              </a:rPr>
              <a:t> </a:t>
            </a:r>
            <a:r>
              <a:rPr lang="en-US" sz="3200" dirty="0" err="1" smtClean="0">
                <a:latin typeface="PCS NEPAL" panose="040B7200000000000000" pitchFamily="82" charset="0"/>
              </a:rPr>
              <a:t>sf</a:t>
            </a:r>
            <a:r>
              <a:rPr lang="en-US" sz="3200" dirty="0" smtClean="0">
                <a:latin typeface="PCS NEPAL" panose="040B7200000000000000" pitchFamily="82" charset="0"/>
              </a:rPr>
              <a:t>] 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Entry</a:t>
            </a:r>
            <a:r>
              <a:rPr lang="en-US" sz="3200" dirty="0" smtClean="0">
                <a:latin typeface="PCS NEPAL" panose="040B7200000000000000" pitchFamily="82" charset="0"/>
              </a:rPr>
              <a:t> </a:t>
            </a:r>
            <a:r>
              <a:rPr lang="en-US" sz="3200" dirty="0" err="1" smtClean="0">
                <a:latin typeface="PCS NEPAL" panose="040B7200000000000000" pitchFamily="82" charset="0"/>
              </a:rPr>
              <a:t>ub</a:t>
            </a:r>
            <a:r>
              <a:rPr lang="en-US" sz="3200" dirty="0" smtClean="0">
                <a:latin typeface="PCS NEPAL" panose="040B7200000000000000" pitchFamily="82" charset="0"/>
              </a:rPr>
              <a:t>}{ 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Add</a:t>
            </a:r>
            <a:r>
              <a:rPr lang="en-US" sz="3200" dirty="0" smtClean="0">
                <a:latin typeface="PCS NEPAL" panose="040B7200000000000000" pitchFamily="82" charset="0"/>
              </a:rPr>
              <a:t> </a:t>
            </a:r>
            <a:r>
              <a:rPr lang="en-US" sz="3200" dirty="0" err="1" smtClean="0">
                <a:latin typeface="PCS NEPAL" panose="040B7200000000000000" pitchFamily="82" charset="0"/>
              </a:rPr>
              <a:t>ub</a:t>
            </a:r>
            <a:r>
              <a:rPr lang="en-US" sz="3200" dirty="0" smtClean="0">
                <a:latin typeface="PCS NEPAL" panose="040B7200000000000000" pitchFamily="82" charset="0"/>
              </a:rPr>
              <a:t>}{ </a:t>
            </a:r>
            <a:r>
              <a:rPr lang="en-US" sz="3200" dirty="0" err="1" smtClean="0">
                <a:latin typeface="PCS NEPAL" panose="040B7200000000000000" pitchFamily="82" charset="0"/>
              </a:rPr>
              <a:t>hfg</a:t>
            </a:r>
            <a:r>
              <a:rPr lang="en-US" sz="3200" dirty="0" smtClean="0">
                <a:latin typeface="PCS NEPAL" panose="040B7200000000000000" pitchFamily="82" charset="0"/>
              </a:rPr>
              <a:t>] /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Save</a:t>
            </a:r>
            <a:r>
              <a:rPr lang="en-US" sz="3200" dirty="0" smtClean="0">
                <a:latin typeface="PCS NEPAL" panose="040B7200000000000000" pitchFamily="82" charset="0"/>
              </a:rPr>
              <a:t> </a:t>
            </a:r>
            <a:r>
              <a:rPr lang="en-US" sz="3200" dirty="0" err="1" smtClean="0">
                <a:latin typeface="PCS NEPAL" panose="040B7200000000000000" pitchFamily="82" charset="0"/>
              </a:rPr>
              <a:t>df</a:t>
            </a:r>
            <a:r>
              <a:rPr lang="en-US" sz="3200" dirty="0" smtClean="0">
                <a:latin typeface="PCS NEPAL" panose="040B7200000000000000" pitchFamily="82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Click</a:t>
            </a:r>
            <a:r>
              <a:rPr lang="en-US" sz="3200" dirty="0" smtClean="0">
                <a:latin typeface="PCS NEPAL" panose="040B7200000000000000" pitchFamily="82" charset="0"/>
              </a:rPr>
              <a:t> </a:t>
            </a:r>
            <a:r>
              <a:rPr lang="en-US" sz="3200" dirty="0" err="1" smtClean="0">
                <a:latin typeface="PCS NEPAL" panose="040B7200000000000000" pitchFamily="82" charset="0"/>
              </a:rPr>
              <a:t>ug</a:t>
            </a:r>
            <a:r>
              <a:rPr lang="en-US" sz="3200" dirty="0" smtClean="0">
                <a:latin typeface="PCS NEPAL" panose="040B7200000000000000" pitchFamily="82" charset="0"/>
              </a:rPr>
              <a:t>]{ .</a:t>
            </a:r>
            <a:r>
              <a:rPr lang="en-US" dirty="0" smtClean="0">
                <a:latin typeface="PCS NEPAL" panose="040B7200000000000000" pitchFamily="82" charset="0"/>
              </a:rPr>
              <a:t> </a:t>
            </a:r>
            <a:endParaRPr lang="en-US" dirty="0">
              <a:latin typeface="PCS NEPAL" panose="040B7200000000000000" pitchFamily="8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5356514" y="2951018"/>
            <a:ext cx="1652154" cy="2317172"/>
            <a:chOff x="5356514" y="2951018"/>
            <a:chExt cx="1652154" cy="2317172"/>
          </a:xfrm>
        </p:grpSpPr>
        <p:grpSp>
          <p:nvGrpSpPr>
            <p:cNvPr id="5" name="Group 4"/>
            <p:cNvGrpSpPr/>
            <p:nvPr/>
          </p:nvGrpSpPr>
          <p:grpSpPr>
            <a:xfrm>
              <a:off x="5356514" y="2951018"/>
              <a:ext cx="1652154" cy="1818409"/>
              <a:chOff x="5356514" y="2951018"/>
              <a:chExt cx="1652154" cy="1818409"/>
            </a:xfrm>
          </p:grpSpPr>
          <p:sp>
            <p:nvSpPr>
              <p:cNvPr id="3" name="Oval 2"/>
              <p:cNvSpPr/>
              <p:nvPr/>
            </p:nvSpPr>
            <p:spPr>
              <a:xfrm>
                <a:off x="5356514" y="3345872"/>
                <a:ext cx="1652154" cy="142355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400" dirty="0" smtClean="0">
                    <a:solidFill>
                      <a:srgbClr val="FF0000"/>
                    </a:solidFill>
                  </a:rPr>
                  <a:t>Add</a:t>
                </a:r>
                <a:endParaRPr lang="en-US" dirty="0" smtClean="0">
                  <a:solidFill>
                    <a:srgbClr val="FF0000"/>
                  </a:solidFill>
                </a:endParaRPr>
              </a:p>
              <a:p>
                <a:pPr algn="ctr"/>
                <a:r>
                  <a:rPr lang="en-US" sz="3200" dirty="0" err="1" smtClean="0">
                    <a:latin typeface="PCS NEPAL" panose="040B7200000000000000" pitchFamily="82" charset="0"/>
                  </a:rPr>
                  <a:t>ug</a:t>
                </a:r>
                <a:r>
                  <a:rPr lang="en-US" sz="3200" dirty="0" smtClean="0">
                    <a:latin typeface="PCS NEPAL" panose="040B7200000000000000" pitchFamily="82" charset="0"/>
                  </a:rPr>
                  <a:t>]{</a:t>
                </a:r>
                <a:endParaRPr lang="en-US" sz="3200" dirty="0">
                  <a:latin typeface="PCS NEPAL" panose="040B7200000000000000" pitchFamily="82" charset="0"/>
                </a:endParaRPr>
              </a:p>
            </p:txBody>
          </p:sp>
          <p:sp>
            <p:nvSpPr>
              <p:cNvPr id="4" name="Down Arrow 3"/>
              <p:cNvSpPr/>
              <p:nvPr/>
            </p:nvSpPr>
            <p:spPr>
              <a:xfrm>
                <a:off x="6083877" y="2951018"/>
                <a:ext cx="213014" cy="394853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" name="Down Arrow 6"/>
            <p:cNvSpPr/>
            <p:nvPr/>
          </p:nvSpPr>
          <p:spPr>
            <a:xfrm>
              <a:off x="6120247" y="4769427"/>
              <a:ext cx="218209" cy="498763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40822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Arrow 4"/>
          <p:cNvSpPr/>
          <p:nvPr/>
        </p:nvSpPr>
        <p:spPr>
          <a:xfrm>
            <a:off x="2369129" y="72736"/>
            <a:ext cx="7214755" cy="14512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Click:     Download Sample</a:t>
            </a:r>
            <a:endParaRPr lang="en-US" sz="4300" dirty="0">
              <a:latin typeface="PCS NEPAL" panose="040B7200000000000000" pitchFamily="8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r="57302" b="63670"/>
          <a:stretch/>
        </p:blipFill>
        <p:spPr>
          <a:xfrm>
            <a:off x="2369129" y="1773385"/>
            <a:ext cx="8832271" cy="3671452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2369129" y="5444837"/>
            <a:ext cx="7214755" cy="14512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Save:    Excel File </a:t>
            </a:r>
            <a:endParaRPr lang="en-US" sz="4300" dirty="0">
              <a:latin typeface="PCS NEPAL" panose="040B7200000000000000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4108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/>
          <p:cNvSpPr/>
          <p:nvPr/>
        </p:nvSpPr>
        <p:spPr>
          <a:xfrm>
            <a:off x="2369129" y="72736"/>
            <a:ext cx="7214755" cy="14512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Click:     Load Excel File </a:t>
            </a:r>
            <a:endParaRPr lang="en-US" sz="4300" dirty="0">
              <a:latin typeface="PCS NEPAL" panose="040B7200000000000000" pitchFamily="8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35901" t="33814" r="13170" b="40181"/>
          <a:stretch/>
        </p:blipFill>
        <p:spPr>
          <a:xfrm>
            <a:off x="2240811" y="1524003"/>
            <a:ext cx="7761768" cy="2229290"/>
          </a:xfrm>
          <a:prstGeom prst="rect">
            <a:avLst/>
          </a:prstGeom>
        </p:spPr>
      </p:pic>
      <p:sp>
        <p:nvSpPr>
          <p:cNvPr id="4" name="Right Arrow 3"/>
          <p:cNvSpPr/>
          <p:nvPr/>
        </p:nvSpPr>
        <p:spPr>
          <a:xfrm>
            <a:off x="0" y="2975270"/>
            <a:ext cx="7214755" cy="31692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Click: Browse</a:t>
            </a:r>
          </a:p>
          <a:p>
            <a:pPr algn="ctr"/>
            <a:r>
              <a:rPr lang="en-US" sz="3600" dirty="0" smtClean="0"/>
              <a:t>Select  File    &amp;</a:t>
            </a:r>
          </a:p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Click: Open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6121695" y="5418863"/>
            <a:ext cx="5967843" cy="14512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Click: Load From Excel File </a:t>
            </a:r>
            <a:endParaRPr lang="en-US" sz="4000" dirty="0">
              <a:latin typeface="PCS NEPAL" panose="040B7200000000000000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684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656</TotalTime>
  <Words>816</Words>
  <Application>Microsoft Office PowerPoint</Application>
  <PresentationFormat>Widescreen</PresentationFormat>
  <Paragraphs>64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4" baseType="lpstr">
      <vt:lpstr>10 Cent Soviet</vt:lpstr>
      <vt:lpstr>A Charming Font Superexpanded</vt:lpstr>
      <vt:lpstr>AajaxSurrealFreak</vt:lpstr>
      <vt:lpstr>Alako-Bold</vt:lpstr>
      <vt:lpstr>Arial</vt:lpstr>
      <vt:lpstr>Atomic Clock Radio</vt:lpstr>
      <vt:lpstr>Calibri</vt:lpstr>
      <vt:lpstr>Calibri Light</vt:lpstr>
      <vt:lpstr>PCS NEPAL</vt:lpstr>
      <vt:lpstr>PCS NEPALI</vt:lpstr>
      <vt:lpstr>Times New Roman</vt:lpstr>
      <vt:lpstr>Wide Latin</vt:lpstr>
      <vt:lpstr>Office Theme</vt:lpstr>
      <vt:lpstr>PowerPoint Presentation</vt:lpstr>
      <vt:lpstr>E-TDS ljj/)f k|lji^ ug]{ tl/sf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E-TDS ljj/)f k|lji^ ug]{ tl/sf</dc:title>
  <dc:creator>user</dc:creator>
  <cp:lastModifiedBy>user</cp:lastModifiedBy>
  <cp:revision>95</cp:revision>
  <cp:lastPrinted>2022-05-24T05:02:43Z</cp:lastPrinted>
  <dcterms:created xsi:type="dcterms:W3CDTF">2022-05-17T07:50:56Z</dcterms:created>
  <dcterms:modified xsi:type="dcterms:W3CDTF">2022-05-24T05:33:52Z</dcterms:modified>
</cp:coreProperties>
</file>